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4"/>
  </p:notesMasterIdLst>
  <p:handoutMasterIdLst>
    <p:handoutMasterId r:id="rId35"/>
  </p:handoutMasterIdLst>
  <p:sldIdLst>
    <p:sldId id="423" r:id="rId4"/>
    <p:sldId id="517" r:id="rId5"/>
    <p:sldId id="518" r:id="rId6"/>
    <p:sldId id="519" r:id="rId7"/>
    <p:sldId id="520" r:id="rId8"/>
    <p:sldId id="379" r:id="rId9"/>
    <p:sldId id="503" r:id="rId10"/>
    <p:sldId id="516" r:id="rId11"/>
    <p:sldId id="410" r:id="rId12"/>
    <p:sldId id="504" r:id="rId13"/>
    <p:sldId id="505" r:id="rId14"/>
    <p:sldId id="506" r:id="rId15"/>
    <p:sldId id="507" r:id="rId16"/>
    <p:sldId id="508" r:id="rId17"/>
    <p:sldId id="495" r:id="rId18"/>
    <p:sldId id="509" r:id="rId19"/>
    <p:sldId id="510" r:id="rId20"/>
    <p:sldId id="511" r:id="rId21"/>
    <p:sldId id="512" r:id="rId22"/>
    <p:sldId id="513" r:id="rId23"/>
    <p:sldId id="514" r:id="rId24"/>
    <p:sldId id="474" r:id="rId25"/>
    <p:sldId id="478" r:id="rId26"/>
    <p:sldId id="483" r:id="rId27"/>
    <p:sldId id="521" r:id="rId28"/>
    <p:sldId id="522" r:id="rId29"/>
    <p:sldId id="523" r:id="rId30"/>
    <p:sldId id="524" r:id="rId31"/>
    <p:sldId id="424" r:id="rId32"/>
    <p:sldId id="314" r:id="rId33"/>
  </p:sldIdLst>
  <p:sldSz cx="9144000" cy="5143500" type="screen16x9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700"/>
    <a:srgbClr val="FF8181"/>
    <a:srgbClr val="800000"/>
    <a:srgbClr val="990000"/>
    <a:srgbClr val="0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7" autoAdjust="0"/>
    <p:restoredTop sz="94660"/>
  </p:normalViewPr>
  <p:slideViewPr>
    <p:cSldViewPr>
      <p:cViewPr>
        <p:scale>
          <a:sx n="63" d="100"/>
          <a:sy n="63" d="100"/>
        </p:scale>
        <p:origin x="-1350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8"/>
    </p:cViewPr>
  </p:sorterViewPr>
  <p:notesViewPr>
    <p:cSldViewPr>
      <p:cViewPr varScale="1">
        <p:scale>
          <a:sx n="69" d="100"/>
          <a:sy n="69" d="100"/>
        </p:scale>
        <p:origin x="-1890" y="-102"/>
      </p:cViewPr>
      <p:guideLst>
        <p:guide orient="horz" pos="2160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8F178-3853-435C-A2EB-CF3EF5721BD8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91099-AD31-4F5F-904A-0FBE9D11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8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E4083-BB04-4AB2-98E6-BF65B99D3B09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0138" y="514350"/>
            <a:ext cx="4573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70FF-895A-48DF-B25B-E9AE2B4E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69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70FF-895A-48DF-B25B-E9AE2B4EAE0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5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3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1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499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96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47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78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67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25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1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9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9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99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24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369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6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63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5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2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41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77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494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14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306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0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2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6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F887-9537-4979-8B22-6BCF6F1C296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C09D-92D5-4E94-888F-FEBE58E3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9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3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F887-9537-4979-8B22-6BCF6F1C296E}" type="datetimeFigureOut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11/29/2015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C09D-92D5-4E94-888F-FEBE58E3A707}" type="slidenum">
              <a:rPr lang="en-US" smtClean="0">
                <a:solidFill>
                  <a:srgbClr val="974806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7480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38350"/>
            <a:ext cx="7174524" cy="18288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Key #10 Be Content</a:t>
            </a:r>
            <a:endParaRPr lang="en-US" sz="5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62350"/>
            <a:ext cx="6781800" cy="609600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4:11-13, 19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742950"/>
            <a:ext cx="7016262" cy="1559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10 in the series</a:t>
            </a:r>
          </a:p>
          <a:p>
            <a:r>
              <a:rPr lang="en-US" sz="5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Biblical Keys to Living </a:t>
            </a:r>
          </a:p>
          <a:p>
            <a:r>
              <a:rPr lang="en-US" sz="5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The Joy Filled Life (Advent)</a:t>
            </a:r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prstClr val="white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68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962150"/>
            <a:ext cx="7162800" cy="3028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 have learned to be content whatever the circumstances.” 			Philippians 4:11b (NIV)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81800" cy="1219200"/>
          </a:xfrm>
        </p:spPr>
        <p:txBody>
          <a:bodyPr>
            <a:noAutofit/>
          </a:bodyPr>
          <a:lstStyle/>
          <a:p>
            <a:pPr marL="514350" indent="-514350">
              <a:lnSpc>
                <a:spcPts val="44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Not to Compare Yourself 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OTHERS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53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733550"/>
            <a:ext cx="7162800" cy="325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Three misconceptions about happiness:</a:t>
            </a:r>
          </a:p>
          <a:p>
            <a:pPr marL="1036638" indent="-519113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A. I must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what others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HAVE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to be happy.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81800" cy="1219200"/>
          </a:xfrm>
        </p:spPr>
        <p:txBody>
          <a:bodyPr>
            <a:noAutofit/>
          </a:bodyPr>
          <a:lstStyle/>
          <a:p>
            <a:pPr marL="514350" indent="-514350">
              <a:lnSpc>
                <a:spcPts val="44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Not to Compare Yourself 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OTHERS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0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733550"/>
            <a:ext cx="8305800" cy="325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Three misconceptions about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happiness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:</a:t>
            </a:r>
          </a:p>
          <a:p>
            <a:pPr marL="1036638" indent="-519113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B. I must be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LIKED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by everyone in order to be happy.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81800" cy="1219200"/>
          </a:xfrm>
        </p:spPr>
        <p:txBody>
          <a:bodyPr>
            <a:noAutofit/>
          </a:bodyPr>
          <a:lstStyle/>
          <a:p>
            <a:pPr marL="514350" indent="-514350">
              <a:lnSpc>
                <a:spcPts val="44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Not to Compare Yourself 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OTHERS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06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733550"/>
            <a:ext cx="7848600" cy="325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Three misconceptions about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happiness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:</a:t>
            </a:r>
          </a:p>
          <a:p>
            <a:pPr marL="1036638" indent="-519113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C. Having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MORE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will make me happy.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81800" cy="1219200"/>
          </a:xfrm>
        </p:spPr>
        <p:txBody>
          <a:bodyPr>
            <a:noAutofit/>
          </a:bodyPr>
          <a:lstStyle/>
          <a:p>
            <a:pPr marL="514350" indent="-514350">
              <a:lnSpc>
                <a:spcPts val="44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Not to Compare Yourself 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OTHERS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696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81800" cy="1219200"/>
          </a:xfrm>
        </p:spPr>
        <p:txBody>
          <a:bodyPr>
            <a:noAutofit/>
          </a:bodyPr>
          <a:lstStyle/>
          <a:p>
            <a:pPr marL="514350" indent="-514350">
              <a:lnSpc>
                <a:spcPts val="44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Not to Compare Yourself 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OTHERS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733550"/>
            <a:ext cx="8839200" cy="325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“But godliness with contentment is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great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gain.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7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For we brought nothing into the world, and we can take nothing out of it.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8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But if we have food and clothing, we will be content with that.” 	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 Timothy 6:6-8 (NIV)</a:t>
            </a:r>
          </a:p>
        </p:txBody>
      </p:sp>
    </p:spTree>
    <p:extLst>
      <p:ext uri="{BB962C8B-B14F-4D97-AF65-F5344CB8AC3E}">
        <p14:creationId xmlns:p14="http://schemas.microsoft.com/office/powerpoint/2010/main" val="297315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629400" cy="6096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2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Adapt To </a:t>
            </a:r>
            <a:r>
              <a:rPr lang="en-US" sz="40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CHANGE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19200"/>
            <a:ext cx="8557846" cy="3790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 am not saying this because I am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need, for I have learned to be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content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whatever the circumstances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36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12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I know what it is to be in need, and I know what it is to have plenty. I have learned the secret of being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20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553200" cy="6096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2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Adapt To </a:t>
            </a:r>
            <a:r>
              <a:rPr lang="en-US" sz="40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CHANGE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19200"/>
            <a:ext cx="8557846" cy="3790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content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 any and every situation,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whether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well fed or hungry,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whether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living in plenty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or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 want.” 		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				Philippians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4:11-12 (NIV)</a:t>
            </a:r>
            <a:endParaRPr lang="en-US" sz="20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19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05600" cy="6096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2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Adapt To </a:t>
            </a:r>
            <a:r>
              <a:rPr lang="en-US" sz="40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CHANGE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19200"/>
            <a:ext cx="7086600" cy="3790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Fact: contentment </a:t>
            </a:r>
            <a:endParaRPr lang="en-US" sz="54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5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is </a:t>
            </a:r>
            <a:r>
              <a:rPr lang="en-US" sz="5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not based on </a:t>
            </a:r>
            <a:endParaRPr lang="en-US" sz="54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54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your </a:t>
            </a:r>
            <a:r>
              <a:rPr lang="en-US" sz="54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situations of life.</a:t>
            </a:r>
            <a:endParaRPr lang="en-US" sz="54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09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553200" cy="6096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2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Adapt To </a:t>
            </a:r>
            <a:r>
              <a:rPr lang="en-US" sz="40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CHANGE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19200"/>
            <a:ext cx="7086600" cy="3790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There are Three Ways to React to the Circumstances of Life:</a:t>
            </a:r>
          </a:p>
          <a:p>
            <a:pPr marL="1036638" indent="-519113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A. There are things I can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CONTROL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and I do.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26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553200" cy="6096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2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Adapt To </a:t>
            </a:r>
            <a:r>
              <a:rPr lang="en-US" sz="40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CHANGE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19200"/>
            <a:ext cx="7086600" cy="3790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There are Three Ways to React to the Circumstances of Life:</a:t>
            </a:r>
          </a:p>
          <a:p>
            <a:pPr marL="1036638" indent="-519113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B. There are things I can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CONTROL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and I don’t.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970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26" y="523220"/>
            <a:ext cx="8770574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Now there was a man in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Jerusalem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called Simeon, who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was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righteous and devout. He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was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waiting for the consolation of Israel, and the Holy Spirit was on him.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 </a:t>
            </a:r>
            <a:r>
              <a:rPr lang="en-US" sz="4000" b="1" i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26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It had been revealed to him by the Holy Spirit that he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26" y="0"/>
            <a:ext cx="435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Luke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:25—33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553200" cy="6096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2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Adapt To </a:t>
            </a:r>
            <a:r>
              <a:rPr lang="en-US" sz="40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CHANGE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219200"/>
            <a:ext cx="7086600" cy="3790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There are Three Ways to React to the Circumstances of Life:</a:t>
            </a:r>
          </a:p>
          <a:p>
            <a:pPr marL="1036638" indent="-519113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B. There are things I can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CONTROL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and I don’t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“The right word at the right time is like a custom-made piece of jewelry.” 			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  </a:t>
            </a:r>
            <a:r>
              <a:rPr lang="en-US" sz="2800" b="1" dirty="0" err="1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25:11 (MSG)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96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553200" cy="6096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2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Adapt To </a:t>
            </a:r>
            <a:r>
              <a:rPr lang="en-US" sz="40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CHANGE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  <a:endParaRPr lang="en-US" sz="4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123950"/>
            <a:ext cx="7848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There are Three Ways to React to 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Circumstances of Life:</a:t>
            </a:r>
          </a:p>
          <a:p>
            <a:pPr marL="0" indent="517525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C. There are things I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CANNOT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control. 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2815590"/>
            <a:ext cx="9067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“Trust in the Lord with all your heart, and lean not on your own understanding; </a:t>
            </a:r>
            <a:r>
              <a:rPr lang="en-US" sz="3200" b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6</a:t>
            </a:r>
            <a:r>
              <a:rPr lang="en-US" sz="32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 all your ways submit to him, and he will make your paths straight</a:t>
            </a:r>
            <a:r>
              <a:rPr lang="en-US" sz="32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.”		     Proverbs 3:5-6 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977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14350"/>
            <a:ext cx="4991100" cy="1295400"/>
          </a:xfrm>
        </p:spPr>
        <p:txBody>
          <a:bodyPr>
            <a:noAutofit/>
          </a:bodyPr>
          <a:lstStyle/>
          <a:p>
            <a:pPr marL="517525" indent="-517525">
              <a:spcBef>
                <a:spcPts val="0"/>
              </a:spcBef>
              <a:buFont typeface="+mj-lt"/>
              <a:buAutoNum type="arabicPeriod" startAt="3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Draw On </a:t>
            </a:r>
          </a:p>
          <a:p>
            <a:pPr marL="0" indent="517525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Christ’s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POWER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809750"/>
            <a:ext cx="8405446" cy="3181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 can do all things through Christ </a:t>
            </a:r>
            <a:endParaRPr lang="en-US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who 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strengthens me.”		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			 </a:t>
            </a: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4:13 (NKJV)</a:t>
            </a:r>
          </a:p>
        </p:txBody>
      </p:sp>
      <p:sp>
        <p:nvSpPr>
          <p:cNvPr id="4" name="Oval 3"/>
          <p:cNvSpPr/>
          <p:nvPr/>
        </p:nvSpPr>
        <p:spPr>
          <a:xfrm>
            <a:off x="1722120" y="1840230"/>
            <a:ext cx="609600" cy="533400"/>
          </a:xfrm>
          <a:prstGeom prst="ellipse">
            <a:avLst/>
          </a:prstGeom>
          <a:noFill/>
          <a:ln w="38100">
            <a:solidFill>
              <a:srgbClr val="74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603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05600" cy="762000"/>
          </a:xfrm>
        </p:spPr>
        <p:txBody>
          <a:bodyPr>
            <a:noAutofit/>
          </a:bodyPr>
          <a:lstStyle/>
          <a:p>
            <a:pPr marL="517525" indent="-517525">
              <a:buFont typeface="+mj-lt"/>
              <a:buAutoNum type="arabicPeriod" startAt="4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To Trust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GOD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352550"/>
            <a:ext cx="8405446" cy="3638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“And my God will meet all your needs </a:t>
            </a:r>
            <a:endParaRPr lang="en-US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according 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the riches of his glory in </a:t>
            </a:r>
            <a:endParaRPr lang="en-US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Christ </a:t>
            </a:r>
            <a:r>
              <a:rPr lang="en-US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Jesus.” 	</a:t>
            </a:r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							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4:19 (NIV)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299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25242">
            <a:off x="-5861" y="742950"/>
            <a:ext cx="6781800" cy="182880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en-US" sz="9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 Content!!</a:t>
            </a:r>
            <a:endParaRPr lang="en-US" sz="9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862" y="971550"/>
            <a:ext cx="6781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498" y="2495550"/>
            <a:ext cx="655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 see, at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just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right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36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time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, when we were still powerless, Christ died for the ungodly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  Romans 5:6 (NIV)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8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25242">
            <a:off x="-5861" y="742950"/>
            <a:ext cx="6781800" cy="182880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en-US" sz="9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 Content!!</a:t>
            </a:r>
            <a:endParaRPr lang="en-US" sz="9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862" y="971550"/>
            <a:ext cx="6781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498" y="2495550"/>
            <a:ext cx="655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am the Lord’s servant,” Mary answered. “May your word to me be fulfilled.”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			Luke 1:38</a:t>
            </a:r>
            <a:endParaRPr lang="en-US" sz="3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7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25242">
            <a:off x="-5861" y="742950"/>
            <a:ext cx="6781800" cy="182880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en-US" sz="9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 Content!!</a:t>
            </a:r>
            <a:endParaRPr lang="en-US" sz="9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862" y="971550"/>
            <a:ext cx="6781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498" y="2495550"/>
            <a:ext cx="655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 have come that they may have life, 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and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that they may have it more 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abundantly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.” 				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John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10:10b (NKJV)</a:t>
            </a:r>
          </a:p>
        </p:txBody>
      </p:sp>
    </p:spTree>
    <p:extLst>
      <p:ext uri="{BB962C8B-B14F-4D97-AF65-F5344CB8AC3E}">
        <p14:creationId xmlns:p14="http://schemas.microsoft.com/office/powerpoint/2010/main" val="27929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5862" y="971550"/>
            <a:ext cx="6781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44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1" y="742950"/>
            <a:ext cx="6781800" cy="182880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en-US" sz="8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Communion</a:t>
            </a:r>
            <a:endParaRPr lang="en-US" sz="80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862" y="971550"/>
            <a:ext cx="6781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74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76" y="2266950"/>
            <a:ext cx="7207624" cy="1371600"/>
          </a:xfrm>
        </p:spPr>
        <p:txBody>
          <a:bodyPr>
            <a:normAutofit fontScale="90000"/>
          </a:bodyPr>
          <a:lstStyle/>
          <a:p>
            <a:pPr>
              <a:lnSpc>
                <a:spcPts val="6000"/>
              </a:lnSpc>
            </a:pPr>
            <a:r>
              <a:rPr lang="en-US" sz="6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Key </a:t>
            </a:r>
            <a:r>
              <a:rPr lang="en-US" sz="6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#11 Be Generous</a:t>
            </a:r>
            <a:endParaRPr lang="en-US" sz="6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150"/>
            <a:ext cx="5400822" cy="609600"/>
          </a:xfrm>
          <a:noFill/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4:15-19</a:t>
            </a:r>
            <a:endParaRPr lang="en-US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971550"/>
            <a:ext cx="6477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11</a:t>
            </a:r>
            <a:r>
              <a:rPr lang="en-US" sz="35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 in the series</a:t>
            </a:r>
          </a:p>
          <a:p>
            <a:r>
              <a:rPr lang="en-US" sz="57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Biblical Keys to Living </a:t>
            </a:r>
          </a:p>
          <a:p>
            <a:r>
              <a:rPr lang="en-US" sz="57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prstClr val="white"/>
                  </a:outerShdw>
                </a:effectLst>
              </a:rPr>
              <a:t>The Joy Filled Life (Advent)</a:t>
            </a:r>
            <a:endParaRPr lang="en-US" sz="5700" b="1" dirty="0">
              <a:solidFill>
                <a:srgbClr val="742700"/>
              </a:solidFill>
              <a:effectLst>
                <a:outerShdw blurRad="50800" dist="50800" dir="5400000" algn="ctr" rotWithShape="0">
                  <a:prstClr val="white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-19050"/>
            <a:ext cx="6547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742700"/>
                </a:solidFill>
              </a:rPr>
              <a:t>NEXT WEEK</a:t>
            </a:r>
            <a:endParaRPr lang="en-US" sz="5400" b="1" dirty="0">
              <a:solidFill>
                <a:srgbClr val="742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9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26" y="523220"/>
            <a:ext cx="8922974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would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not die before he had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seen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Lord’s Messiah. </a:t>
            </a:r>
            <a:r>
              <a:rPr lang="en-US" sz="4000" b="1" i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27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Moved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by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Spirit, he went into the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temple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courts. When the parents brought in the child Jesus to do for him what the custom of the Law required, </a:t>
            </a:r>
            <a:r>
              <a:rPr lang="en-US" sz="4000" b="1" i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28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Simeon took him in his arms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and</a:t>
            </a:r>
            <a:endParaRPr lang="en-US" sz="4000" b="1" i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26" y="0"/>
            <a:ext cx="435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Luke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:25—33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62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19350"/>
            <a:ext cx="6781800" cy="1828800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endParaRPr lang="en-US" sz="66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8" y="4171950"/>
            <a:ext cx="6781800" cy="609600"/>
          </a:xfrm>
          <a:noFill/>
        </p:spPr>
        <p:txBody>
          <a:bodyPr>
            <a:normAutofit/>
          </a:bodyPr>
          <a:lstStyle/>
          <a:p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862" y="971550"/>
            <a:ext cx="6781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2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8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26" y="523220"/>
            <a:ext cx="8770574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praised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God,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saying: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29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“Sovereign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Lord, as you have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promised, you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may now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dismiss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your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servant in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peace. </a:t>
            </a:r>
            <a:r>
              <a:rPr lang="en-US" sz="4000" b="1" i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30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For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my eyes have seen your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salvation,</a:t>
            </a:r>
            <a:r>
              <a:rPr lang="en-US" sz="4000" b="1" i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31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which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 have prepared in the sight of all nations: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32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light for revelation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26" y="0"/>
            <a:ext cx="435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Luke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:25—33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15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26" y="523220"/>
            <a:ext cx="8770574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Gentiles, and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glory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of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your people Israel.”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baseline="3000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33</a:t>
            </a: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child’s father and mother marveled at what was said about him.</a:t>
            </a:r>
            <a:endParaRPr lang="en-US" sz="4000" b="1" i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26" y="0"/>
            <a:ext cx="435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Luke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:25—33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55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6" y="523220"/>
            <a:ext cx="8686800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 am not saying this because I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am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 need, for I have learned to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content whatever the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circumstances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 </a:t>
            </a:r>
            <a:r>
              <a:rPr lang="en-US" sz="4000" b="1" i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12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I know what it is to be in need, and I know what it is to have plenty. I have learned the secret of being content in any and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26" y="0"/>
            <a:ext cx="435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4:11—13 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91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6" y="523220"/>
            <a:ext cx="8686800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every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situation, whether well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fed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or hungry, whether living in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plenty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or in want. </a:t>
            </a:r>
            <a:r>
              <a:rPr lang="en-US" sz="4000" b="1" i="1" baseline="3000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13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I can do all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this </a:t>
            </a:r>
            <a:r>
              <a:rPr lang="en-US" sz="40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through him who gives me strength.” </a:t>
            </a:r>
            <a:endParaRPr lang="en-US" sz="40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26" y="0"/>
            <a:ext cx="435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4:11—13 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8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23220"/>
            <a:ext cx="8176306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8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“I am not saying this </a:t>
            </a:r>
            <a:endParaRPr lang="en-US" sz="48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because </a:t>
            </a:r>
            <a:r>
              <a:rPr lang="en-US" sz="48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 </a:t>
            </a:r>
            <a:r>
              <a:rPr lang="en-US" sz="48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am </a:t>
            </a:r>
            <a:r>
              <a:rPr lang="en-US" sz="48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 need, </a:t>
            </a:r>
            <a:endParaRPr lang="en-US" sz="48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for </a:t>
            </a:r>
            <a:r>
              <a:rPr lang="en-US" sz="48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 </a:t>
            </a:r>
            <a:r>
              <a:rPr lang="en-US" sz="48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have </a:t>
            </a:r>
            <a:r>
              <a:rPr lang="en-US" sz="48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learned to </a:t>
            </a:r>
            <a:endParaRPr lang="en-US" sz="48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 </a:t>
            </a:r>
            <a:r>
              <a:rPr lang="en-US" sz="48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content whatever </a:t>
            </a:r>
            <a:endParaRPr lang="en-US" sz="48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i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circumstances</a:t>
            </a:r>
            <a:r>
              <a:rPr lang="en-US" sz="4800" b="1" i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 </a:t>
            </a:r>
            <a:endParaRPr lang="en-US" sz="4800" b="1" i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26" y="0"/>
            <a:ext cx="435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Philippians </a:t>
            </a:r>
            <a:r>
              <a:rPr lang="en-US" sz="28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4:11 (NIV)</a:t>
            </a:r>
            <a:endParaRPr lang="en-US" sz="2800" b="1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1371600" y="2750820"/>
            <a:ext cx="2057400" cy="838200"/>
          </a:xfrm>
          <a:prstGeom prst="ellipse">
            <a:avLst/>
          </a:prstGeom>
          <a:noFill/>
          <a:ln w="38100">
            <a:solidFill>
              <a:srgbClr val="74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965960"/>
            <a:ext cx="2209800" cy="864870"/>
          </a:xfrm>
          <a:prstGeom prst="ellipse">
            <a:avLst/>
          </a:prstGeom>
          <a:noFill/>
          <a:ln w="38100">
            <a:solidFill>
              <a:srgbClr val="74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59055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Four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insights into learning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to </a:t>
            </a:r>
            <a:r>
              <a:rPr lang="en-US" b="1" spc="-150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be </a:t>
            </a:r>
            <a:r>
              <a:rPr lang="en-US" b="1" spc="-150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ea typeface="Calibri"/>
                <a:cs typeface="Times New Roman"/>
              </a:rPr>
              <a:t>content:</a:t>
            </a:r>
            <a:endParaRPr lang="en-US" b="1" spc="-150" dirty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733550"/>
            <a:ext cx="7162800" cy="325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When you compare yourself to others: </a:t>
            </a:r>
            <a:endParaRPr lang="en-US" sz="3600" b="1" dirty="0" smtClean="0">
              <a:solidFill>
                <a:srgbClr val="7427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742950" indent="-742950">
              <a:spcBef>
                <a:spcPts val="0"/>
              </a:spcBef>
              <a:spcAft>
                <a:spcPts val="1000"/>
              </a:spcAft>
              <a:buAutoNum type="alphaUcPeriod"/>
            </a:pP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 </a:t>
            </a: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become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PRIDEFUL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  <a:p>
            <a:pPr marL="742950" indent="-742950">
              <a:spcBef>
                <a:spcPts val="0"/>
              </a:spcBef>
              <a:buAutoNum type="alphaUcPeriod"/>
            </a:pPr>
            <a:r>
              <a:rPr lang="en-US" sz="36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 become </a:t>
            </a:r>
            <a:r>
              <a:rPr lang="en-US" sz="3600" b="1" u="sng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JEALOUS</a:t>
            </a:r>
            <a:r>
              <a:rPr lang="en-US" sz="36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6781800" cy="1219200"/>
          </a:xfrm>
        </p:spPr>
        <p:txBody>
          <a:bodyPr>
            <a:noAutofit/>
          </a:bodyPr>
          <a:lstStyle/>
          <a:p>
            <a:pPr marL="514350" indent="-514350">
              <a:lnSpc>
                <a:spcPts val="44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Learn Not to Compare Yourself </a:t>
            </a:r>
            <a:r>
              <a:rPr lang="en-US" sz="4000" b="1" dirty="0" smtClean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 </a:t>
            </a:r>
            <a:r>
              <a:rPr lang="en-US" sz="4000" b="1" u="sng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OTHERS</a:t>
            </a:r>
            <a:r>
              <a:rPr lang="en-US" sz="4000" b="1" dirty="0">
                <a:solidFill>
                  <a:srgbClr val="7427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42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97480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97480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97480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1027</Words>
  <Application>Microsoft Office PowerPoint</Application>
  <PresentationFormat>On-screen Show (16:9)</PresentationFormat>
  <Paragraphs>134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1_Office Theme</vt:lpstr>
      <vt:lpstr>2_Office Theme</vt:lpstr>
      <vt:lpstr>Key #10 Be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Four insights into learning to be content:</vt:lpstr>
      <vt:lpstr>Be Content!!</vt:lpstr>
      <vt:lpstr>Be Content!!</vt:lpstr>
      <vt:lpstr>Be Content!!</vt:lpstr>
      <vt:lpstr>PowerPoint Presentation</vt:lpstr>
      <vt:lpstr>Communion</vt:lpstr>
      <vt:lpstr>Key #11 Be Generous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PRRagle</dc:creator>
  <cp:lastModifiedBy>PRRagle</cp:lastModifiedBy>
  <cp:revision>216</cp:revision>
  <cp:lastPrinted>2015-09-06T18:00:59Z</cp:lastPrinted>
  <dcterms:created xsi:type="dcterms:W3CDTF">2015-08-22T23:11:26Z</dcterms:created>
  <dcterms:modified xsi:type="dcterms:W3CDTF">2015-11-29T17:52:33Z</dcterms:modified>
</cp:coreProperties>
</file>