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4"/>
  </p:notesMasterIdLst>
  <p:handoutMasterIdLst>
    <p:handoutMasterId r:id="rId25"/>
  </p:handoutMasterIdLst>
  <p:sldIdLst>
    <p:sldId id="423" r:id="rId4"/>
    <p:sldId id="397" r:id="rId5"/>
    <p:sldId id="379" r:id="rId6"/>
    <p:sldId id="398" r:id="rId7"/>
    <p:sldId id="410" r:id="rId8"/>
    <p:sldId id="401" r:id="rId9"/>
    <p:sldId id="403" r:id="rId10"/>
    <p:sldId id="411" r:id="rId11"/>
    <p:sldId id="412" r:id="rId12"/>
    <p:sldId id="406" r:id="rId13"/>
    <p:sldId id="414" r:id="rId14"/>
    <p:sldId id="415" r:id="rId15"/>
    <p:sldId id="417" r:id="rId16"/>
    <p:sldId id="418" r:id="rId17"/>
    <p:sldId id="419" r:id="rId18"/>
    <p:sldId id="420" r:id="rId19"/>
    <p:sldId id="421" r:id="rId20"/>
    <p:sldId id="422" r:id="rId21"/>
    <p:sldId id="424" r:id="rId22"/>
    <p:sldId id="314" r:id="rId23"/>
  </p:sldIdLst>
  <p:sldSz cx="9144000" cy="5143500" type="screen16x9"/>
  <p:notesSz cx="9313863"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2700"/>
    <a:srgbClr val="00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47" autoAdjust="0"/>
    <p:restoredTop sz="94660"/>
  </p:normalViewPr>
  <p:slideViewPr>
    <p:cSldViewPr>
      <p:cViewPr varScale="1">
        <p:scale>
          <a:sx n="84" d="100"/>
          <a:sy n="84" d="100"/>
        </p:scale>
        <p:origin x="-210" y="-90"/>
      </p:cViewPr>
      <p:guideLst>
        <p:guide orient="horz" pos="1620"/>
        <p:guide pos="2880"/>
      </p:guideLst>
    </p:cSldViewPr>
  </p:slideViewPr>
  <p:notesTextViewPr>
    <p:cViewPr>
      <p:scale>
        <a:sx n="1" d="1"/>
        <a:sy n="1" d="1"/>
      </p:scale>
      <p:origin x="0" y="0"/>
    </p:cViewPr>
  </p:notesTextViewPr>
  <p:sorterViewPr>
    <p:cViewPr>
      <p:scale>
        <a:sx n="100" d="100"/>
        <a:sy n="100" d="100"/>
      </p:scale>
      <p:origin x="0" y="828"/>
    </p:cViewPr>
  </p:sorterViewPr>
  <p:notesViewPr>
    <p:cSldViewPr>
      <p:cViewPr varScale="1">
        <p:scale>
          <a:sx n="69" d="100"/>
          <a:sy n="69" d="100"/>
        </p:scale>
        <p:origin x="-1890" y="-102"/>
      </p:cViewPr>
      <p:guideLst>
        <p:guide orient="horz" pos="2160"/>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6007"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75701" y="0"/>
            <a:ext cx="4036007" cy="342900"/>
          </a:xfrm>
          <a:prstGeom prst="rect">
            <a:avLst/>
          </a:prstGeom>
        </p:spPr>
        <p:txBody>
          <a:bodyPr vert="horz" lIns="91440" tIns="45720" rIns="91440" bIns="45720" rtlCol="0"/>
          <a:lstStyle>
            <a:lvl1pPr algn="r">
              <a:defRPr sz="1200"/>
            </a:lvl1pPr>
          </a:lstStyle>
          <a:p>
            <a:fld id="{07C8F178-3853-435C-A2EB-CF3EF5721BD8}" type="datetimeFigureOut">
              <a:rPr lang="en-US" smtClean="0"/>
              <a:t>10/22/2015</a:t>
            </a:fld>
            <a:endParaRPr lang="en-US"/>
          </a:p>
        </p:txBody>
      </p:sp>
      <p:sp>
        <p:nvSpPr>
          <p:cNvPr id="4" name="Footer Placeholder 3"/>
          <p:cNvSpPr>
            <a:spLocks noGrp="1"/>
          </p:cNvSpPr>
          <p:nvPr>
            <p:ph type="ftr" sz="quarter" idx="2"/>
          </p:nvPr>
        </p:nvSpPr>
        <p:spPr>
          <a:xfrm>
            <a:off x="0" y="6513910"/>
            <a:ext cx="4036007"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75701" y="6513910"/>
            <a:ext cx="4036007" cy="342900"/>
          </a:xfrm>
          <a:prstGeom prst="rect">
            <a:avLst/>
          </a:prstGeom>
        </p:spPr>
        <p:txBody>
          <a:bodyPr vert="horz" lIns="91440" tIns="45720" rIns="91440" bIns="45720" rtlCol="0" anchor="b"/>
          <a:lstStyle>
            <a:lvl1pPr algn="r">
              <a:defRPr sz="1200"/>
            </a:lvl1pPr>
          </a:lstStyle>
          <a:p>
            <a:fld id="{EBC91099-AD31-4F5F-904A-0FBE9D11BDCA}" type="slidenum">
              <a:rPr lang="en-US" smtClean="0"/>
              <a:t>‹#›</a:t>
            </a:fld>
            <a:endParaRPr lang="en-US"/>
          </a:p>
        </p:txBody>
      </p:sp>
    </p:spTree>
    <p:extLst>
      <p:ext uri="{BB962C8B-B14F-4D97-AF65-F5344CB8AC3E}">
        <p14:creationId xmlns:p14="http://schemas.microsoft.com/office/powerpoint/2010/main" val="2977182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6007"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75701" y="0"/>
            <a:ext cx="4036007" cy="342900"/>
          </a:xfrm>
          <a:prstGeom prst="rect">
            <a:avLst/>
          </a:prstGeom>
        </p:spPr>
        <p:txBody>
          <a:bodyPr vert="horz" lIns="91440" tIns="45720" rIns="91440" bIns="45720" rtlCol="0"/>
          <a:lstStyle>
            <a:lvl1pPr algn="r">
              <a:defRPr sz="1200"/>
            </a:lvl1pPr>
          </a:lstStyle>
          <a:p>
            <a:fld id="{AB4E4083-BB04-4AB2-98E6-BF65B99D3B09}" type="datetimeFigureOut">
              <a:rPr lang="en-US" smtClean="0"/>
              <a:t>10/22/2015</a:t>
            </a:fld>
            <a:endParaRPr lang="en-US"/>
          </a:p>
        </p:txBody>
      </p:sp>
      <p:sp>
        <p:nvSpPr>
          <p:cNvPr id="4" name="Slide Image Placeholder 3"/>
          <p:cNvSpPr>
            <a:spLocks noGrp="1" noRot="1" noChangeAspect="1"/>
          </p:cNvSpPr>
          <p:nvPr>
            <p:ph type="sldImg" idx="2"/>
          </p:nvPr>
        </p:nvSpPr>
        <p:spPr>
          <a:xfrm>
            <a:off x="2370138" y="514350"/>
            <a:ext cx="4573587"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1387" y="3257550"/>
            <a:ext cx="745109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4036007"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75701" y="6513910"/>
            <a:ext cx="4036007" cy="342900"/>
          </a:xfrm>
          <a:prstGeom prst="rect">
            <a:avLst/>
          </a:prstGeom>
        </p:spPr>
        <p:txBody>
          <a:bodyPr vert="horz" lIns="91440" tIns="45720" rIns="91440" bIns="45720" rtlCol="0" anchor="b"/>
          <a:lstStyle>
            <a:lvl1pPr algn="r">
              <a:defRPr sz="1200"/>
            </a:lvl1pPr>
          </a:lstStyle>
          <a:p>
            <a:fld id="{0F9E70FF-895A-48DF-B25B-E9AE2B4EAE06}" type="slidenum">
              <a:rPr lang="en-US" smtClean="0"/>
              <a:t>‹#›</a:t>
            </a:fld>
            <a:endParaRPr lang="en-US"/>
          </a:p>
        </p:txBody>
      </p:sp>
    </p:spTree>
    <p:extLst>
      <p:ext uri="{BB962C8B-B14F-4D97-AF65-F5344CB8AC3E}">
        <p14:creationId xmlns:p14="http://schemas.microsoft.com/office/powerpoint/2010/main" val="1035669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9E70FF-895A-48DF-B25B-E9AE2B4EAE06}"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096164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9E70FF-895A-48DF-B25B-E9AE2B4EAE06}"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4096164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9E70FF-895A-48DF-B25B-E9AE2B4EAE06}" type="slidenum">
              <a:rPr lang="en-US" smtClean="0"/>
              <a:t>20</a:t>
            </a:fld>
            <a:endParaRPr lang="en-US"/>
          </a:p>
        </p:txBody>
      </p:sp>
    </p:spTree>
    <p:extLst>
      <p:ext uri="{BB962C8B-B14F-4D97-AF65-F5344CB8AC3E}">
        <p14:creationId xmlns:p14="http://schemas.microsoft.com/office/powerpoint/2010/main" val="4096164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4173154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2041631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420016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11"/>
          </p:nvPr>
        </p:nvSpPr>
        <p:spPr/>
        <p:txBody>
          <a:bodyPr/>
          <a:lstStyle/>
          <a:p>
            <a:endParaRPr lang="en-US">
              <a:solidFill>
                <a:srgbClr val="974806">
                  <a:tint val="75000"/>
                </a:srgbClr>
              </a:solidFill>
            </a:endParaRPr>
          </a:p>
        </p:txBody>
      </p:sp>
      <p:sp>
        <p:nvSpPr>
          <p:cNvPr id="6" name="Slide Number Placeholder 5"/>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3730516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11"/>
          </p:nvPr>
        </p:nvSpPr>
        <p:spPr/>
        <p:txBody>
          <a:bodyPr/>
          <a:lstStyle/>
          <a:p>
            <a:endParaRPr lang="en-US">
              <a:solidFill>
                <a:srgbClr val="974806">
                  <a:tint val="75000"/>
                </a:srgbClr>
              </a:solidFill>
            </a:endParaRPr>
          </a:p>
        </p:txBody>
      </p:sp>
      <p:sp>
        <p:nvSpPr>
          <p:cNvPr id="6" name="Slide Number Placeholder 5"/>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2291499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11"/>
          </p:nvPr>
        </p:nvSpPr>
        <p:spPr/>
        <p:txBody>
          <a:bodyPr/>
          <a:lstStyle/>
          <a:p>
            <a:endParaRPr lang="en-US">
              <a:solidFill>
                <a:srgbClr val="974806">
                  <a:tint val="75000"/>
                </a:srgbClr>
              </a:solidFill>
            </a:endParaRPr>
          </a:p>
        </p:txBody>
      </p:sp>
      <p:sp>
        <p:nvSpPr>
          <p:cNvPr id="6" name="Slide Number Placeholder 5"/>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4064296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6" name="Footer Placeholder 5"/>
          <p:cNvSpPr>
            <a:spLocks noGrp="1"/>
          </p:cNvSpPr>
          <p:nvPr>
            <p:ph type="ftr" sz="quarter" idx="11"/>
          </p:nvPr>
        </p:nvSpPr>
        <p:spPr/>
        <p:txBody>
          <a:bodyPr/>
          <a:lstStyle/>
          <a:p>
            <a:endParaRPr lang="en-US">
              <a:solidFill>
                <a:srgbClr val="974806">
                  <a:tint val="75000"/>
                </a:srgbClr>
              </a:solidFill>
            </a:endParaRPr>
          </a:p>
        </p:txBody>
      </p:sp>
      <p:sp>
        <p:nvSpPr>
          <p:cNvPr id="7" name="Slide Number Placeholder 6"/>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3050947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8" name="Footer Placeholder 7"/>
          <p:cNvSpPr>
            <a:spLocks noGrp="1"/>
          </p:cNvSpPr>
          <p:nvPr>
            <p:ph type="ftr" sz="quarter" idx="11"/>
          </p:nvPr>
        </p:nvSpPr>
        <p:spPr/>
        <p:txBody>
          <a:bodyPr/>
          <a:lstStyle/>
          <a:p>
            <a:endParaRPr lang="en-US">
              <a:solidFill>
                <a:srgbClr val="974806">
                  <a:tint val="75000"/>
                </a:srgbClr>
              </a:solidFill>
            </a:endParaRPr>
          </a:p>
        </p:txBody>
      </p:sp>
      <p:sp>
        <p:nvSpPr>
          <p:cNvPr id="9" name="Slide Number Placeholder 8"/>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559378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4" name="Footer Placeholder 3"/>
          <p:cNvSpPr>
            <a:spLocks noGrp="1"/>
          </p:cNvSpPr>
          <p:nvPr>
            <p:ph type="ftr" sz="quarter" idx="11"/>
          </p:nvPr>
        </p:nvSpPr>
        <p:spPr/>
        <p:txBody>
          <a:bodyPr/>
          <a:lstStyle/>
          <a:p>
            <a:endParaRPr lang="en-US">
              <a:solidFill>
                <a:srgbClr val="974806">
                  <a:tint val="75000"/>
                </a:srgbClr>
              </a:solidFill>
            </a:endParaRPr>
          </a:p>
        </p:txBody>
      </p:sp>
      <p:sp>
        <p:nvSpPr>
          <p:cNvPr id="5" name="Slide Number Placeholder 4"/>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30264673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3" name="Footer Placeholder 2"/>
          <p:cNvSpPr>
            <a:spLocks noGrp="1"/>
          </p:cNvSpPr>
          <p:nvPr>
            <p:ph type="ftr" sz="quarter" idx="11"/>
          </p:nvPr>
        </p:nvSpPr>
        <p:spPr/>
        <p:txBody>
          <a:bodyPr/>
          <a:lstStyle/>
          <a:p>
            <a:endParaRPr lang="en-US">
              <a:solidFill>
                <a:srgbClr val="974806">
                  <a:tint val="75000"/>
                </a:srgbClr>
              </a:solidFill>
            </a:endParaRPr>
          </a:p>
        </p:txBody>
      </p:sp>
      <p:sp>
        <p:nvSpPr>
          <p:cNvPr id="4" name="Slide Number Placeholder 3"/>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24554255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6" name="Footer Placeholder 5"/>
          <p:cNvSpPr>
            <a:spLocks noGrp="1"/>
          </p:cNvSpPr>
          <p:nvPr>
            <p:ph type="ftr" sz="quarter" idx="11"/>
          </p:nvPr>
        </p:nvSpPr>
        <p:spPr/>
        <p:txBody>
          <a:bodyPr/>
          <a:lstStyle/>
          <a:p>
            <a:endParaRPr lang="en-US">
              <a:solidFill>
                <a:srgbClr val="974806">
                  <a:tint val="75000"/>
                </a:srgbClr>
              </a:solidFill>
            </a:endParaRPr>
          </a:p>
        </p:txBody>
      </p:sp>
      <p:sp>
        <p:nvSpPr>
          <p:cNvPr id="7" name="Slide Number Placeholder 6"/>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2779212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7376494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6" name="Footer Placeholder 5"/>
          <p:cNvSpPr>
            <a:spLocks noGrp="1"/>
          </p:cNvSpPr>
          <p:nvPr>
            <p:ph type="ftr" sz="quarter" idx="11"/>
          </p:nvPr>
        </p:nvSpPr>
        <p:spPr/>
        <p:txBody>
          <a:bodyPr/>
          <a:lstStyle/>
          <a:p>
            <a:endParaRPr lang="en-US">
              <a:solidFill>
                <a:srgbClr val="974806">
                  <a:tint val="75000"/>
                </a:srgbClr>
              </a:solidFill>
            </a:endParaRPr>
          </a:p>
        </p:txBody>
      </p:sp>
      <p:sp>
        <p:nvSpPr>
          <p:cNvPr id="7" name="Slide Number Placeholder 6"/>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2645495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11"/>
          </p:nvPr>
        </p:nvSpPr>
        <p:spPr/>
        <p:txBody>
          <a:bodyPr/>
          <a:lstStyle/>
          <a:p>
            <a:endParaRPr lang="en-US">
              <a:solidFill>
                <a:srgbClr val="974806">
                  <a:tint val="75000"/>
                </a:srgbClr>
              </a:solidFill>
            </a:endParaRPr>
          </a:p>
        </p:txBody>
      </p:sp>
      <p:sp>
        <p:nvSpPr>
          <p:cNvPr id="6" name="Slide Number Placeholder 5"/>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24928990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11"/>
          </p:nvPr>
        </p:nvSpPr>
        <p:spPr/>
        <p:txBody>
          <a:bodyPr/>
          <a:lstStyle/>
          <a:p>
            <a:endParaRPr lang="en-US">
              <a:solidFill>
                <a:srgbClr val="974806">
                  <a:tint val="75000"/>
                </a:srgbClr>
              </a:solidFill>
            </a:endParaRPr>
          </a:p>
        </p:txBody>
      </p:sp>
      <p:sp>
        <p:nvSpPr>
          <p:cNvPr id="6" name="Slide Number Placeholder 5"/>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34049245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11"/>
          </p:nvPr>
        </p:nvSpPr>
        <p:spPr/>
        <p:txBody>
          <a:bodyPr/>
          <a:lstStyle/>
          <a:p>
            <a:endParaRPr lang="en-US">
              <a:solidFill>
                <a:srgbClr val="974806">
                  <a:tint val="75000"/>
                </a:srgbClr>
              </a:solidFill>
            </a:endParaRPr>
          </a:p>
        </p:txBody>
      </p:sp>
      <p:sp>
        <p:nvSpPr>
          <p:cNvPr id="6" name="Slide Number Placeholder 5"/>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6293693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11"/>
          </p:nvPr>
        </p:nvSpPr>
        <p:spPr/>
        <p:txBody>
          <a:bodyPr/>
          <a:lstStyle/>
          <a:p>
            <a:endParaRPr lang="en-US">
              <a:solidFill>
                <a:srgbClr val="974806">
                  <a:tint val="75000"/>
                </a:srgbClr>
              </a:solidFill>
            </a:endParaRPr>
          </a:p>
        </p:txBody>
      </p:sp>
      <p:sp>
        <p:nvSpPr>
          <p:cNvPr id="6" name="Slide Number Placeholder 5"/>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36479563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11"/>
          </p:nvPr>
        </p:nvSpPr>
        <p:spPr/>
        <p:txBody>
          <a:bodyPr/>
          <a:lstStyle/>
          <a:p>
            <a:endParaRPr lang="en-US">
              <a:solidFill>
                <a:srgbClr val="974806">
                  <a:tint val="75000"/>
                </a:srgbClr>
              </a:solidFill>
            </a:endParaRPr>
          </a:p>
        </p:txBody>
      </p:sp>
      <p:sp>
        <p:nvSpPr>
          <p:cNvPr id="6" name="Slide Number Placeholder 5"/>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41063633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6" name="Footer Placeholder 5"/>
          <p:cNvSpPr>
            <a:spLocks noGrp="1"/>
          </p:cNvSpPr>
          <p:nvPr>
            <p:ph type="ftr" sz="quarter" idx="11"/>
          </p:nvPr>
        </p:nvSpPr>
        <p:spPr/>
        <p:txBody>
          <a:bodyPr/>
          <a:lstStyle/>
          <a:p>
            <a:endParaRPr lang="en-US">
              <a:solidFill>
                <a:srgbClr val="974806">
                  <a:tint val="75000"/>
                </a:srgbClr>
              </a:solidFill>
            </a:endParaRPr>
          </a:p>
        </p:txBody>
      </p:sp>
      <p:sp>
        <p:nvSpPr>
          <p:cNvPr id="7" name="Slide Number Placeholder 6"/>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27779543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8" name="Footer Placeholder 7"/>
          <p:cNvSpPr>
            <a:spLocks noGrp="1"/>
          </p:cNvSpPr>
          <p:nvPr>
            <p:ph type="ftr" sz="quarter" idx="11"/>
          </p:nvPr>
        </p:nvSpPr>
        <p:spPr/>
        <p:txBody>
          <a:bodyPr/>
          <a:lstStyle/>
          <a:p>
            <a:endParaRPr lang="en-US">
              <a:solidFill>
                <a:srgbClr val="974806">
                  <a:tint val="75000"/>
                </a:srgbClr>
              </a:solidFill>
            </a:endParaRPr>
          </a:p>
        </p:txBody>
      </p:sp>
      <p:sp>
        <p:nvSpPr>
          <p:cNvPr id="9" name="Slide Number Placeholder 8"/>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730922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4" name="Footer Placeholder 3"/>
          <p:cNvSpPr>
            <a:spLocks noGrp="1"/>
          </p:cNvSpPr>
          <p:nvPr>
            <p:ph type="ftr" sz="quarter" idx="11"/>
          </p:nvPr>
        </p:nvSpPr>
        <p:spPr/>
        <p:txBody>
          <a:bodyPr/>
          <a:lstStyle/>
          <a:p>
            <a:endParaRPr lang="en-US">
              <a:solidFill>
                <a:srgbClr val="974806">
                  <a:tint val="75000"/>
                </a:srgbClr>
              </a:solidFill>
            </a:endParaRPr>
          </a:p>
        </p:txBody>
      </p:sp>
      <p:sp>
        <p:nvSpPr>
          <p:cNvPr id="5" name="Slide Number Placeholder 4"/>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32802541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3" name="Footer Placeholder 2"/>
          <p:cNvSpPr>
            <a:spLocks noGrp="1"/>
          </p:cNvSpPr>
          <p:nvPr>
            <p:ph type="ftr" sz="quarter" idx="11"/>
          </p:nvPr>
        </p:nvSpPr>
        <p:spPr/>
        <p:txBody>
          <a:bodyPr/>
          <a:lstStyle/>
          <a:p>
            <a:endParaRPr lang="en-US">
              <a:solidFill>
                <a:srgbClr val="974806">
                  <a:tint val="75000"/>
                </a:srgbClr>
              </a:solidFill>
            </a:endParaRPr>
          </a:p>
        </p:txBody>
      </p:sp>
      <p:sp>
        <p:nvSpPr>
          <p:cNvPr id="4" name="Slide Number Placeholder 3"/>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1944262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3F887-9537-4979-8B22-6BCF6F1C296E}"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21416775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6" name="Footer Placeholder 5"/>
          <p:cNvSpPr>
            <a:spLocks noGrp="1"/>
          </p:cNvSpPr>
          <p:nvPr>
            <p:ph type="ftr" sz="quarter" idx="11"/>
          </p:nvPr>
        </p:nvSpPr>
        <p:spPr/>
        <p:txBody>
          <a:bodyPr/>
          <a:lstStyle/>
          <a:p>
            <a:endParaRPr lang="en-US">
              <a:solidFill>
                <a:srgbClr val="974806">
                  <a:tint val="75000"/>
                </a:srgbClr>
              </a:solidFill>
            </a:endParaRPr>
          </a:p>
        </p:txBody>
      </p:sp>
      <p:sp>
        <p:nvSpPr>
          <p:cNvPr id="7" name="Slide Number Placeholder 6"/>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35180494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6" name="Footer Placeholder 5"/>
          <p:cNvSpPr>
            <a:spLocks noGrp="1"/>
          </p:cNvSpPr>
          <p:nvPr>
            <p:ph type="ftr" sz="quarter" idx="11"/>
          </p:nvPr>
        </p:nvSpPr>
        <p:spPr/>
        <p:txBody>
          <a:bodyPr/>
          <a:lstStyle/>
          <a:p>
            <a:endParaRPr lang="en-US">
              <a:solidFill>
                <a:srgbClr val="974806">
                  <a:tint val="75000"/>
                </a:srgbClr>
              </a:solidFill>
            </a:endParaRPr>
          </a:p>
        </p:txBody>
      </p:sp>
      <p:sp>
        <p:nvSpPr>
          <p:cNvPr id="7" name="Slide Number Placeholder 6"/>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13259145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11"/>
          </p:nvPr>
        </p:nvSpPr>
        <p:spPr/>
        <p:txBody>
          <a:bodyPr/>
          <a:lstStyle/>
          <a:p>
            <a:endParaRPr lang="en-US">
              <a:solidFill>
                <a:srgbClr val="974806">
                  <a:tint val="75000"/>
                </a:srgbClr>
              </a:solidFill>
            </a:endParaRPr>
          </a:p>
        </p:txBody>
      </p:sp>
      <p:sp>
        <p:nvSpPr>
          <p:cNvPr id="6" name="Slide Number Placeholder 5"/>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22708306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11"/>
          </p:nvPr>
        </p:nvSpPr>
        <p:spPr/>
        <p:txBody>
          <a:bodyPr/>
          <a:lstStyle/>
          <a:p>
            <a:endParaRPr lang="en-US">
              <a:solidFill>
                <a:srgbClr val="974806">
                  <a:tint val="75000"/>
                </a:srgbClr>
              </a:solidFill>
            </a:endParaRPr>
          </a:p>
        </p:txBody>
      </p:sp>
      <p:sp>
        <p:nvSpPr>
          <p:cNvPr id="6" name="Slide Number Placeholder 5"/>
          <p:cNvSpPr>
            <a:spLocks noGrp="1"/>
          </p:cNvSpPr>
          <p:nvPr>
            <p:ph type="sldNum" sz="quarter" idx="12"/>
          </p:nvPr>
        </p:nvSpPr>
        <p:spPr/>
        <p:txBody>
          <a:body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1814401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3F887-9537-4979-8B22-6BCF6F1C296E}" type="datetimeFigureOut">
              <a:rPr lang="en-US" smtClean="0"/>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2554292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E3F887-9537-4979-8B22-6BCF6F1C296E}" type="datetimeFigureOut">
              <a:rPr lang="en-US" smtClean="0"/>
              <a:t>10/22/2015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40476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E3F887-9537-4979-8B22-6BCF6F1C296E}" type="datetimeFigureOut">
              <a:rPr lang="en-US" smtClean="0"/>
              <a:t>10/22/2015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1711222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3F887-9537-4979-8B22-6BCF6F1C296E}" type="datetimeFigureOut">
              <a:rPr lang="en-US" smtClean="0"/>
              <a:t>10/22/2015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53737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3F887-9537-4979-8B22-6BCF6F1C296E}" type="datetimeFigureOut">
              <a:rPr lang="en-US" smtClean="0"/>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2746119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3F887-9537-4979-8B22-6BCF6F1C296E}" type="datetimeFigureOut">
              <a:rPr lang="en-US" smtClean="0"/>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3C09D-92D5-4E94-888F-FEBE58E3A707}" type="slidenum">
              <a:rPr lang="en-US" smtClean="0"/>
              <a:t>‹#›</a:t>
            </a:fld>
            <a:endParaRPr lang="en-US"/>
          </a:p>
        </p:txBody>
      </p:sp>
    </p:spTree>
    <p:extLst>
      <p:ext uri="{BB962C8B-B14F-4D97-AF65-F5344CB8AC3E}">
        <p14:creationId xmlns:p14="http://schemas.microsoft.com/office/powerpoint/2010/main" val="3060961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CE3F887-9537-4979-8B22-6BCF6F1C296E}" type="datetimeFigureOut">
              <a:rPr lang="en-US" smtClean="0"/>
              <a:t>10/22/2015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043C09D-92D5-4E94-888F-FEBE58E3A707}" type="slidenum">
              <a:rPr lang="en-US" smtClean="0"/>
              <a:t>‹#›</a:t>
            </a:fld>
            <a:endParaRPr lang="en-US"/>
          </a:p>
        </p:txBody>
      </p:sp>
    </p:spTree>
    <p:extLst>
      <p:ext uri="{BB962C8B-B14F-4D97-AF65-F5344CB8AC3E}">
        <p14:creationId xmlns:p14="http://schemas.microsoft.com/office/powerpoint/2010/main" val="4027992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974806">
                  <a:tint val="75000"/>
                </a:srgb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2935532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CE3F887-9537-4979-8B22-6BCF6F1C296E}" type="datetimeFigureOut">
              <a:rPr lang="en-US" smtClean="0">
                <a:solidFill>
                  <a:srgbClr val="974806">
                    <a:tint val="75000"/>
                  </a:srgbClr>
                </a:solidFill>
              </a:rPr>
              <a:pPr/>
              <a:t>10/22/2015</a:t>
            </a:fld>
            <a:endParaRPr lang="en-US">
              <a:solidFill>
                <a:srgbClr val="974806">
                  <a:tint val="75000"/>
                </a:srgb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974806">
                  <a:tint val="75000"/>
                </a:srgb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043C09D-92D5-4E94-888F-FEBE58E3A707}" type="slidenum">
              <a:rPr lang="en-US" smtClean="0">
                <a:solidFill>
                  <a:srgbClr val="974806">
                    <a:tint val="75000"/>
                  </a:srgbClr>
                </a:solidFill>
              </a:rPr>
              <a:pPr/>
              <a:t>‹#›</a:t>
            </a:fld>
            <a:endParaRPr lang="en-US">
              <a:solidFill>
                <a:srgbClr val="974806">
                  <a:tint val="75000"/>
                </a:srgbClr>
              </a:solidFill>
            </a:endParaRPr>
          </a:p>
        </p:txBody>
      </p:sp>
    </p:spTree>
    <p:extLst>
      <p:ext uri="{BB962C8B-B14F-4D97-AF65-F5344CB8AC3E}">
        <p14:creationId xmlns:p14="http://schemas.microsoft.com/office/powerpoint/2010/main" val="11156112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24" y="1962150"/>
            <a:ext cx="6945924" cy="1828800"/>
          </a:xfrm>
        </p:spPr>
        <p:txBody>
          <a:bodyPr>
            <a:normAutofit/>
          </a:bodyPr>
          <a:lstStyle/>
          <a:p>
            <a:pPr>
              <a:lnSpc>
                <a:spcPts val="6500"/>
              </a:lnSpc>
            </a:pPr>
            <a:r>
              <a:rPr lang="en-US" sz="6600" b="1" dirty="0" smtClean="0">
                <a:solidFill>
                  <a:srgbClr val="742700"/>
                </a:solidFill>
                <a:effectLst>
                  <a:outerShdw blurRad="50800" dist="50800" dir="5400000" algn="ctr" rotWithShape="0">
                    <a:schemeClr val="bg1"/>
                  </a:outerShdw>
                </a:effectLst>
              </a:rPr>
              <a:t>#5 Be Positive In </a:t>
            </a:r>
            <a:br>
              <a:rPr lang="en-US" sz="6600" b="1" dirty="0" smtClean="0">
                <a:solidFill>
                  <a:srgbClr val="742700"/>
                </a:solidFill>
                <a:effectLst>
                  <a:outerShdw blurRad="50800" dist="50800" dir="5400000" algn="ctr" rotWithShape="0">
                    <a:schemeClr val="bg1"/>
                  </a:outerShdw>
                </a:effectLst>
              </a:rPr>
            </a:br>
            <a:r>
              <a:rPr lang="en-US" sz="6600" b="1" dirty="0" smtClean="0">
                <a:solidFill>
                  <a:srgbClr val="742700"/>
                </a:solidFill>
                <a:effectLst>
                  <a:outerShdw blurRad="50800" dist="50800" dir="5400000" algn="ctr" rotWithShape="0">
                    <a:schemeClr val="bg1"/>
                  </a:outerShdw>
                </a:effectLst>
              </a:rPr>
              <a:t>a Negative World</a:t>
            </a:r>
            <a:endParaRPr lang="en-US" sz="6600" b="1" dirty="0">
              <a:solidFill>
                <a:srgbClr val="742700"/>
              </a:solidFill>
              <a:effectLst>
                <a:outerShdw blurRad="50800" dist="50800" dir="5400000" algn="ctr" rotWithShape="0">
                  <a:schemeClr val="bg1"/>
                </a:outerShdw>
              </a:effectLst>
            </a:endParaRPr>
          </a:p>
        </p:txBody>
      </p:sp>
      <p:sp>
        <p:nvSpPr>
          <p:cNvPr id="3" name="Subtitle 2"/>
          <p:cNvSpPr>
            <a:spLocks noGrp="1"/>
          </p:cNvSpPr>
          <p:nvPr>
            <p:ph type="subTitle" idx="1"/>
          </p:nvPr>
        </p:nvSpPr>
        <p:spPr>
          <a:xfrm>
            <a:off x="0" y="3867150"/>
            <a:ext cx="6781800" cy="609600"/>
          </a:xfrm>
          <a:noFill/>
        </p:spPr>
        <p:txBody>
          <a:bodyPr>
            <a:normAutofit/>
          </a:bodyPr>
          <a:lstStyle/>
          <a:p>
            <a:r>
              <a:rPr lang="en-US" sz="2800" b="1" dirty="0" smtClean="0">
                <a:solidFill>
                  <a:srgbClr val="742700"/>
                </a:solidFill>
                <a:effectLst>
                  <a:outerShdw blurRad="50800" dist="50800" dir="5400000" algn="ctr" rotWithShape="0">
                    <a:schemeClr val="bg1"/>
                  </a:outerShdw>
                </a:effectLst>
              </a:rPr>
              <a:t>Philippians 2:14-17</a:t>
            </a:r>
            <a:endParaRPr lang="en-US" sz="2800" b="1" dirty="0">
              <a:solidFill>
                <a:srgbClr val="742700"/>
              </a:solidFill>
              <a:effectLst>
                <a:outerShdw blurRad="50800" dist="50800" dir="5400000" algn="ctr" rotWithShape="0">
                  <a:schemeClr val="bg1"/>
                </a:outerShdw>
              </a:effectLst>
            </a:endParaRPr>
          </a:p>
        </p:txBody>
      </p:sp>
      <p:sp>
        <p:nvSpPr>
          <p:cNvPr id="8" name="Title 1"/>
          <p:cNvSpPr txBox="1">
            <a:spLocks/>
          </p:cNvSpPr>
          <p:nvPr/>
        </p:nvSpPr>
        <p:spPr>
          <a:xfrm>
            <a:off x="-5862" y="402431"/>
            <a:ext cx="7016262" cy="1559719"/>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500" b="1" dirty="0">
                <a:solidFill>
                  <a:srgbClr val="742700"/>
                </a:solidFill>
                <a:effectLst>
                  <a:outerShdw blurRad="50800" dist="50800" dir="5400000" algn="ctr" rotWithShape="0">
                    <a:prstClr val="white"/>
                  </a:outerShdw>
                </a:effectLst>
              </a:rPr>
              <a:t>5</a:t>
            </a:r>
            <a:r>
              <a:rPr lang="en-US" sz="3500" b="1" dirty="0" smtClean="0">
                <a:solidFill>
                  <a:srgbClr val="742700"/>
                </a:solidFill>
                <a:effectLst>
                  <a:outerShdw blurRad="50800" dist="50800" dir="5400000" algn="ctr" rotWithShape="0">
                    <a:prstClr val="white"/>
                  </a:outerShdw>
                </a:effectLst>
              </a:rPr>
              <a:t> in the series</a:t>
            </a:r>
          </a:p>
          <a:p>
            <a:r>
              <a:rPr lang="en-US" sz="5200" b="1" dirty="0" smtClean="0">
                <a:solidFill>
                  <a:srgbClr val="742700"/>
                </a:solidFill>
                <a:effectLst>
                  <a:outerShdw blurRad="50800" dist="50800" dir="5400000" algn="ctr" rotWithShape="0">
                    <a:prstClr val="white"/>
                  </a:outerShdw>
                </a:effectLst>
              </a:rPr>
              <a:t>Biblical Keys to Living </a:t>
            </a:r>
          </a:p>
          <a:p>
            <a:r>
              <a:rPr lang="en-US" sz="5200" b="1" dirty="0" smtClean="0">
                <a:solidFill>
                  <a:srgbClr val="742700"/>
                </a:solidFill>
                <a:effectLst>
                  <a:outerShdw blurRad="50800" dist="50800" dir="5400000" algn="ctr" rotWithShape="0">
                    <a:prstClr val="white"/>
                  </a:outerShdw>
                </a:effectLst>
              </a:rPr>
              <a:t>The Joy Filled Life</a:t>
            </a:r>
            <a:endParaRPr lang="en-US" sz="5200" b="1" dirty="0">
              <a:solidFill>
                <a:srgbClr val="742700"/>
              </a:solidFill>
              <a:effectLst>
                <a:outerShdw blurRad="50800" dist="50800" dir="5400000" algn="ctr" rotWithShape="0">
                  <a:prstClr val="white"/>
                </a:outerShdw>
              </a:effectLst>
            </a:endParaRPr>
          </a:p>
        </p:txBody>
      </p:sp>
    </p:spTree>
    <p:extLst>
      <p:ext uri="{BB962C8B-B14F-4D97-AF65-F5344CB8AC3E}">
        <p14:creationId xmlns:p14="http://schemas.microsoft.com/office/powerpoint/2010/main" val="2396800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
            <a:ext cx="7162800" cy="1070372"/>
          </a:xfrm>
        </p:spPr>
        <p:txBody>
          <a:bodyPr>
            <a:normAutofit/>
          </a:bodyPr>
          <a:lstStyle/>
          <a:p>
            <a:pPr algn="l">
              <a:lnSpc>
                <a:spcPts val="4000"/>
              </a:lnSpc>
            </a:pPr>
            <a:r>
              <a:rPr lang="en-US" b="1" spc="-150" dirty="0" smtClean="0">
                <a:solidFill>
                  <a:srgbClr val="742700"/>
                </a:solidFill>
                <a:effectLst>
                  <a:outerShdw blurRad="50800" dist="50800" dir="5400000" algn="ctr" rotWithShape="0">
                    <a:schemeClr val="bg1"/>
                  </a:outerShdw>
                </a:effectLst>
                <a:ea typeface="Calibri"/>
                <a:cs typeface="Times New Roman"/>
              </a:rPr>
              <a:t>How to Conquer Complaining</a:t>
            </a:r>
            <a:endParaRPr lang="en-US" b="1" spc="-150" dirty="0">
              <a:solidFill>
                <a:srgbClr val="742700"/>
              </a:solidFill>
              <a:effectLst>
                <a:outerShdw blurRad="50800" dist="50800" dir="5400000" algn="ctr" rotWithShape="0">
                  <a:schemeClr val="bg1"/>
                </a:outerShdw>
              </a:effectLst>
            </a:endParaRPr>
          </a:p>
        </p:txBody>
      </p:sp>
      <p:sp>
        <p:nvSpPr>
          <p:cNvPr id="3" name="Content Placeholder 2"/>
          <p:cNvSpPr>
            <a:spLocks noGrp="1"/>
          </p:cNvSpPr>
          <p:nvPr>
            <p:ph idx="1"/>
          </p:nvPr>
        </p:nvSpPr>
        <p:spPr>
          <a:xfrm>
            <a:off x="152400" y="971550"/>
            <a:ext cx="8610600" cy="4038600"/>
          </a:xfrm>
        </p:spPr>
        <p:txBody>
          <a:bodyPr>
            <a:noAutofit/>
          </a:bodyPr>
          <a:lstStyle/>
          <a:p>
            <a:pPr marL="176213" indent="-176213">
              <a:spcBef>
                <a:spcPts val="0"/>
              </a:spcBef>
              <a:buNone/>
            </a:pPr>
            <a:r>
              <a:rPr lang="en-US" sz="3600" b="1" dirty="0" smtClean="0">
                <a:solidFill>
                  <a:srgbClr val="742700"/>
                </a:solidFill>
                <a:effectLst>
                  <a:outerShdw blurRad="50800" dist="50800" dir="5400000" algn="ctr" rotWithShape="0">
                    <a:schemeClr val="bg1"/>
                  </a:outerShdw>
                </a:effectLst>
              </a:rPr>
              <a:t>Three </a:t>
            </a:r>
            <a:r>
              <a:rPr lang="en-US" sz="3600" b="1" dirty="0">
                <a:solidFill>
                  <a:srgbClr val="742700"/>
                </a:solidFill>
                <a:effectLst>
                  <a:outerShdw blurRad="50800" dist="50800" dir="5400000" algn="ctr" rotWithShape="0">
                    <a:schemeClr val="bg1"/>
                  </a:outerShdw>
                </a:effectLst>
              </a:rPr>
              <a:t>kinds of people in life: </a:t>
            </a:r>
            <a:endParaRPr lang="en-US" sz="3600" b="1" dirty="0" smtClean="0">
              <a:solidFill>
                <a:srgbClr val="742700"/>
              </a:solidFill>
              <a:effectLst>
                <a:outerShdw blurRad="50800" dist="50800" dir="5400000" algn="ctr" rotWithShape="0">
                  <a:schemeClr val="bg1"/>
                </a:outerShdw>
              </a:effectLst>
            </a:endParaRPr>
          </a:p>
          <a:p>
            <a:pPr marL="339725" indent="-104775">
              <a:spcBef>
                <a:spcPts val="0"/>
              </a:spcBef>
              <a:buNone/>
            </a:pPr>
            <a:r>
              <a:rPr lang="en-US" sz="3600" b="1" u="sng" dirty="0" smtClean="0">
                <a:solidFill>
                  <a:srgbClr val="742700"/>
                </a:solidFill>
                <a:effectLst>
                  <a:outerShdw blurRad="50800" dist="50800" dir="5400000" algn="ctr" rotWithShape="0">
                    <a:schemeClr val="bg1"/>
                  </a:outerShdw>
                </a:effectLst>
              </a:rPr>
              <a:t>Accusers</a:t>
            </a:r>
            <a:r>
              <a:rPr lang="en-US" sz="3600" b="1" dirty="0" smtClean="0">
                <a:solidFill>
                  <a:srgbClr val="742700"/>
                </a:solidFill>
                <a:effectLst>
                  <a:outerShdw blurRad="50800" dist="50800" dir="5400000" algn="ctr" rotWithShape="0">
                    <a:schemeClr val="bg1"/>
                  </a:outerShdw>
                </a:effectLst>
              </a:rPr>
              <a:t> </a:t>
            </a:r>
            <a:r>
              <a:rPr lang="en-US" sz="3600" b="1" dirty="0">
                <a:solidFill>
                  <a:srgbClr val="742700"/>
                </a:solidFill>
                <a:effectLst>
                  <a:outerShdw blurRad="50800" dist="50800" dir="5400000" algn="ctr" rotWithShape="0">
                    <a:schemeClr val="bg1"/>
                  </a:outerShdw>
                </a:effectLst>
              </a:rPr>
              <a:t>are always going around </a:t>
            </a:r>
            <a:endParaRPr lang="en-US" sz="3600" b="1" dirty="0" smtClean="0">
              <a:solidFill>
                <a:srgbClr val="742700"/>
              </a:solidFill>
              <a:effectLst>
                <a:outerShdw blurRad="50800" dist="50800" dir="5400000" algn="ctr" rotWithShape="0">
                  <a:schemeClr val="bg1"/>
                </a:outerShdw>
              </a:effectLst>
            </a:endParaRPr>
          </a:p>
          <a:p>
            <a:pPr marL="339725" indent="-104775">
              <a:spcBef>
                <a:spcPts val="0"/>
              </a:spcBef>
              <a:buNone/>
            </a:pPr>
            <a:r>
              <a:rPr lang="en-US" sz="3600" b="1" dirty="0">
                <a:solidFill>
                  <a:srgbClr val="742700"/>
                </a:solidFill>
                <a:effectLst>
                  <a:outerShdw blurRad="50800" dist="50800" dir="5400000" algn="ctr" rotWithShape="0">
                    <a:schemeClr val="bg1"/>
                  </a:outerShdw>
                </a:effectLst>
              </a:rPr>
              <a:t> </a:t>
            </a:r>
            <a:r>
              <a:rPr lang="en-US" sz="3600" b="1" dirty="0" smtClean="0">
                <a:solidFill>
                  <a:srgbClr val="742700"/>
                </a:solidFill>
                <a:effectLst>
                  <a:outerShdw blurRad="50800" dist="50800" dir="5400000" algn="ctr" rotWithShape="0">
                    <a:schemeClr val="bg1"/>
                  </a:outerShdw>
                </a:effectLst>
              </a:rPr>
              <a:t>saying “It’s </a:t>
            </a:r>
            <a:r>
              <a:rPr lang="en-US" sz="3600" b="1" dirty="0">
                <a:solidFill>
                  <a:srgbClr val="742700"/>
                </a:solidFill>
                <a:effectLst>
                  <a:outerShdw blurRad="50800" dist="50800" dir="5400000" algn="ctr" rotWithShape="0">
                    <a:schemeClr val="bg1"/>
                  </a:outerShdw>
                </a:effectLst>
              </a:rPr>
              <a:t>your fault</a:t>
            </a:r>
            <a:r>
              <a:rPr lang="en-US" sz="3600" b="1" dirty="0" smtClean="0">
                <a:solidFill>
                  <a:srgbClr val="742700"/>
                </a:solidFill>
                <a:effectLst>
                  <a:outerShdw blurRad="50800" dist="50800" dir="5400000" algn="ctr" rotWithShape="0">
                    <a:schemeClr val="bg1"/>
                  </a:outerShdw>
                </a:effectLst>
              </a:rPr>
              <a:t>.”</a:t>
            </a:r>
          </a:p>
          <a:p>
            <a:pPr marL="339725" indent="-104775">
              <a:spcBef>
                <a:spcPts val="0"/>
              </a:spcBef>
              <a:buNone/>
            </a:pPr>
            <a:r>
              <a:rPr lang="en-US" sz="3600" b="1" u="sng" dirty="0" smtClean="0">
                <a:solidFill>
                  <a:srgbClr val="742700"/>
                </a:solidFill>
                <a:effectLst>
                  <a:outerShdw blurRad="50800" dist="50800" dir="5400000" algn="ctr" rotWithShape="0">
                    <a:schemeClr val="bg1"/>
                  </a:outerShdw>
                </a:effectLst>
              </a:rPr>
              <a:t>Excusers</a:t>
            </a:r>
            <a:r>
              <a:rPr lang="en-US" sz="3600" b="1" dirty="0" smtClean="0">
                <a:solidFill>
                  <a:srgbClr val="742700"/>
                </a:solidFill>
                <a:effectLst>
                  <a:outerShdw blurRad="50800" dist="50800" dir="5400000" algn="ctr" rotWithShape="0">
                    <a:schemeClr val="bg1"/>
                  </a:outerShdw>
                </a:effectLst>
              </a:rPr>
              <a:t> </a:t>
            </a:r>
            <a:r>
              <a:rPr lang="en-US" sz="3600" b="1" dirty="0">
                <a:solidFill>
                  <a:srgbClr val="742700"/>
                </a:solidFill>
                <a:effectLst>
                  <a:outerShdw blurRad="50800" dist="50800" dir="5400000" algn="ctr" rotWithShape="0">
                    <a:schemeClr val="bg1"/>
                  </a:outerShdw>
                </a:effectLst>
              </a:rPr>
              <a:t>say "It’s not </a:t>
            </a:r>
            <a:r>
              <a:rPr lang="en-US" sz="3600" b="1" dirty="0" smtClean="0">
                <a:solidFill>
                  <a:srgbClr val="742700"/>
                </a:solidFill>
                <a:effectLst>
                  <a:outerShdw blurRad="50800" dist="50800" dir="5400000" algn="ctr" rotWithShape="0">
                    <a:schemeClr val="bg1"/>
                  </a:outerShdw>
                </a:effectLst>
              </a:rPr>
              <a:t>my </a:t>
            </a:r>
            <a:r>
              <a:rPr lang="en-US" sz="3600" b="1" dirty="0">
                <a:solidFill>
                  <a:srgbClr val="742700"/>
                </a:solidFill>
                <a:effectLst>
                  <a:outerShdw blurRad="50800" dist="50800" dir="5400000" algn="ctr" rotWithShape="0">
                    <a:schemeClr val="bg1"/>
                  </a:outerShdw>
                </a:effectLst>
              </a:rPr>
              <a:t>fault." </a:t>
            </a:r>
          </a:p>
          <a:p>
            <a:pPr marL="339725" indent="-104775">
              <a:spcBef>
                <a:spcPts val="0"/>
              </a:spcBef>
              <a:buNone/>
            </a:pPr>
            <a:r>
              <a:rPr lang="en-US" sz="3600" b="1" u="sng" dirty="0" smtClean="0">
                <a:solidFill>
                  <a:srgbClr val="742700"/>
                </a:solidFill>
                <a:effectLst>
                  <a:outerShdw blurRad="50800" dist="50800" dir="5400000" algn="ctr" rotWithShape="0">
                    <a:schemeClr val="bg1"/>
                  </a:outerShdw>
                </a:effectLst>
              </a:rPr>
              <a:t>Choosers</a:t>
            </a:r>
            <a:r>
              <a:rPr lang="en-US" sz="3600" b="1" dirty="0" smtClean="0">
                <a:solidFill>
                  <a:srgbClr val="742700"/>
                </a:solidFill>
                <a:effectLst>
                  <a:outerShdw blurRad="50800" dist="50800" dir="5400000" algn="ctr" rotWithShape="0">
                    <a:schemeClr val="bg1"/>
                  </a:outerShdw>
                </a:effectLst>
              </a:rPr>
              <a:t> – choose </a:t>
            </a:r>
            <a:r>
              <a:rPr lang="en-US" sz="3600" b="1" dirty="0">
                <a:solidFill>
                  <a:srgbClr val="742700"/>
                </a:solidFill>
                <a:effectLst>
                  <a:outerShdw blurRad="50800" dist="50800" dir="5400000" algn="ctr" rotWithShape="0">
                    <a:schemeClr val="bg1"/>
                  </a:outerShdw>
                </a:effectLst>
              </a:rPr>
              <a:t>to accept responsibility for their own decisions. </a:t>
            </a:r>
          </a:p>
        </p:txBody>
      </p:sp>
      <p:sp>
        <p:nvSpPr>
          <p:cNvPr id="4" name="Content Placeholder 2"/>
          <p:cNvSpPr txBox="1">
            <a:spLocks/>
          </p:cNvSpPr>
          <p:nvPr/>
        </p:nvSpPr>
        <p:spPr>
          <a:xfrm>
            <a:off x="609600" y="2495550"/>
            <a:ext cx="7791994" cy="267026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endParaRPr lang="en-US" sz="4400" b="1"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3804159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3950"/>
            <a:ext cx="6934200" cy="1066799"/>
          </a:xfrm>
        </p:spPr>
        <p:txBody>
          <a:bodyPr>
            <a:noAutofit/>
          </a:bodyPr>
          <a:lstStyle/>
          <a:p>
            <a:pPr marL="515938" indent="-515938">
              <a:buFont typeface="+mj-lt"/>
              <a:buAutoNum type="arabicPeriod" startAt="5"/>
            </a:pPr>
            <a:r>
              <a:rPr lang="en-US" sz="3600" b="1" dirty="0">
                <a:solidFill>
                  <a:srgbClr val="742700"/>
                </a:solidFill>
                <a:effectLst>
                  <a:outerShdw blurRad="50800" dist="50800" dir="5400000" algn="ctr" rotWithShape="0">
                    <a:schemeClr val="bg1"/>
                  </a:outerShdw>
                </a:effectLst>
              </a:rPr>
              <a:t>Develop An Attitude Of </a:t>
            </a:r>
            <a:r>
              <a:rPr lang="en-US" sz="3600" b="1" u="sng" dirty="0">
                <a:solidFill>
                  <a:srgbClr val="742700"/>
                </a:solidFill>
                <a:effectLst>
                  <a:outerShdw blurRad="50800" dist="50800" dir="5400000" algn="ctr" rotWithShape="0">
                    <a:schemeClr val="bg1"/>
                  </a:outerShdw>
                </a:effectLst>
              </a:rPr>
              <a:t>GRATITUDE</a:t>
            </a:r>
            <a:r>
              <a:rPr lang="en-US" sz="3600" b="1" dirty="0">
                <a:solidFill>
                  <a:srgbClr val="742700"/>
                </a:solidFill>
                <a:effectLst>
                  <a:outerShdw blurRad="50800" dist="50800" dir="5400000" algn="ctr" rotWithShape="0">
                    <a:schemeClr val="bg1"/>
                  </a:outerShdw>
                </a:effectLst>
              </a:rPr>
              <a:t>.</a:t>
            </a:r>
          </a:p>
        </p:txBody>
      </p:sp>
      <p:sp>
        <p:nvSpPr>
          <p:cNvPr id="4" name="Content Placeholder 2"/>
          <p:cNvSpPr txBox="1">
            <a:spLocks/>
          </p:cNvSpPr>
          <p:nvPr/>
        </p:nvSpPr>
        <p:spPr>
          <a:xfrm>
            <a:off x="76200" y="2495550"/>
            <a:ext cx="8382000" cy="265234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b="1" dirty="0">
                <a:solidFill>
                  <a:srgbClr val="742700"/>
                </a:solidFill>
                <a:effectLst>
                  <a:outerShdw blurRad="50800" dist="50800" dir="5400000" algn="ctr" rotWithShape="0">
                    <a:schemeClr val="bg1"/>
                  </a:outerShdw>
                </a:effectLst>
              </a:rPr>
              <a:t>“Give thanks in everything, for this is God’s will for you in Christ Jesus.” 						1 Thessalonians 5:18 (HCSB)</a:t>
            </a:r>
          </a:p>
        </p:txBody>
      </p:sp>
      <p:sp>
        <p:nvSpPr>
          <p:cNvPr id="6" name="Title 1"/>
          <p:cNvSpPr txBox="1">
            <a:spLocks/>
          </p:cNvSpPr>
          <p:nvPr/>
        </p:nvSpPr>
        <p:spPr>
          <a:xfrm>
            <a:off x="0" y="57150"/>
            <a:ext cx="7162800" cy="10703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000"/>
              </a:lnSpc>
            </a:pPr>
            <a:r>
              <a:rPr lang="en-US" b="1" spc="-150" smtClean="0">
                <a:solidFill>
                  <a:srgbClr val="742700"/>
                </a:solidFill>
                <a:effectLst>
                  <a:outerShdw blurRad="50800" dist="50800" dir="5400000" algn="ctr" rotWithShape="0">
                    <a:schemeClr val="bg1"/>
                  </a:outerShdw>
                </a:effectLst>
                <a:ea typeface="Calibri"/>
                <a:cs typeface="Times New Roman"/>
              </a:rPr>
              <a:t>How to Conquer Complaining</a:t>
            </a:r>
            <a:endParaRPr lang="en-US" b="1" spc="-150" dirty="0">
              <a:solidFill>
                <a:srgbClr val="742700"/>
              </a:solidFill>
              <a:effectLst>
                <a:outerShdw blurRad="50800" dist="50800" dir="5400000" algn="ctr" rotWithShape="0">
                  <a:schemeClr val="bg1"/>
                </a:outerShdw>
              </a:effectLst>
            </a:endParaRPr>
          </a:p>
        </p:txBody>
      </p:sp>
      <p:sp>
        <p:nvSpPr>
          <p:cNvPr id="2" name="Oval 1"/>
          <p:cNvSpPr/>
          <p:nvPr/>
        </p:nvSpPr>
        <p:spPr>
          <a:xfrm>
            <a:off x="2766646" y="2565889"/>
            <a:ext cx="19812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448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3950"/>
            <a:ext cx="6934200" cy="1066799"/>
          </a:xfrm>
        </p:spPr>
        <p:txBody>
          <a:bodyPr>
            <a:noAutofit/>
          </a:bodyPr>
          <a:lstStyle/>
          <a:p>
            <a:pPr marL="515938" indent="-515938">
              <a:buFont typeface="+mj-lt"/>
              <a:buAutoNum type="arabicPeriod" startAt="5"/>
            </a:pPr>
            <a:r>
              <a:rPr lang="en-US" sz="3600" b="1" dirty="0">
                <a:solidFill>
                  <a:srgbClr val="742700"/>
                </a:solidFill>
                <a:effectLst>
                  <a:outerShdw blurRad="50800" dist="50800" dir="5400000" algn="ctr" rotWithShape="0">
                    <a:schemeClr val="bg1"/>
                  </a:outerShdw>
                </a:effectLst>
              </a:rPr>
              <a:t>Develop An Attitude Of </a:t>
            </a:r>
            <a:r>
              <a:rPr lang="en-US" sz="3600" b="1" u="sng" dirty="0">
                <a:solidFill>
                  <a:srgbClr val="742700"/>
                </a:solidFill>
                <a:effectLst>
                  <a:outerShdw blurRad="50800" dist="50800" dir="5400000" algn="ctr" rotWithShape="0">
                    <a:schemeClr val="bg1"/>
                  </a:outerShdw>
                </a:effectLst>
              </a:rPr>
              <a:t>GRATITUDE</a:t>
            </a:r>
            <a:r>
              <a:rPr lang="en-US" sz="3600" b="1" dirty="0">
                <a:solidFill>
                  <a:srgbClr val="742700"/>
                </a:solidFill>
                <a:effectLst>
                  <a:outerShdw blurRad="50800" dist="50800" dir="5400000" algn="ctr" rotWithShape="0">
                    <a:schemeClr val="bg1"/>
                  </a:outerShdw>
                </a:effectLst>
              </a:rPr>
              <a:t>.</a:t>
            </a:r>
          </a:p>
        </p:txBody>
      </p:sp>
      <p:sp>
        <p:nvSpPr>
          <p:cNvPr id="4" name="Content Placeholder 2"/>
          <p:cNvSpPr txBox="1">
            <a:spLocks/>
          </p:cNvSpPr>
          <p:nvPr/>
        </p:nvSpPr>
        <p:spPr>
          <a:xfrm>
            <a:off x="76200" y="2495550"/>
            <a:ext cx="8382000" cy="265234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b="1" dirty="0">
                <a:solidFill>
                  <a:srgbClr val="742700"/>
                </a:solidFill>
                <a:effectLst>
                  <a:outerShdw blurRad="50800" dist="50800" dir="5400000" algn="ctr" rotWithShape="0">
                    <a:schemeClr val="bg1"/>
                  </a:outerShdw>
                </a:effectLst>
              </a:rPr>
              <a:t>“And we know that in all things God works for the good of those who love him, who have been called according to his purpose.” 				</a:t>
            </a:r>
            <a:r>
              <a:rPr lang="en-US" b="1" dirty="0" smtClean="0">
                <a:solidFill>
                  <a:srgbClr val="742700"/>
                </a:solidFill>
                <a:effectLst>
                  <a:outerShdw blurRad="50800" dist="50800" dir="5400000" algn="ctr" rotWithShape="0">
                    <a:schemeClr val="bg1"/>
                  </a:outerShdw>
                </a:effectLst>
              </a:rPr>
              <a:t>Romans </a:t>
            </a:r>
            <a:r>
              <a:rPr lang="en-US" b="1" dirty="0">
                <a:solidFill>
                  <a:srgbClr val="742700"/>
                </a:solidFill>
                <a:effectLst>
                  <a:outerShdw blurRad="50800" dist="50800" dir="5400000" algn="ctr" rotWithShape="0">
                    <a:schemeClr val="bg1"/>
                  </a:outerShdw>
                </a:effectLst>
              </a:rPr>
              <a:t>8:28 (NIV)</a:t>
            </a:r>
          </a:p>
        </p:txBody>
      </p:sp>
      <p:sp>
        <p:nvSpPr>
          <p:cNvPr id="6" name="Title 1"/>
          <p:cNvSpPr txBox="1">
            <a:spLocks/>
          </p:cNvSpPr>
          <p:nvPr/>
        </p:nvSpPr>
        <p:spPr>
          <a:xfrm>
            <a:off x="0" y="57150"/>
            <a:ext cx="7162800" cy="10703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000"/>
              </a:lnSpc>
            </a:pPr>
            <a:r>
              <a:rPr lang="en-US" b="1" spc="-150" smtClean="0">
                <a:solidFill>
                  <a:srgbClr val="742700"/>
                </a:solidFill>
                <a:effectLst>
                  <a:outerShdw blurRad="50800" dist="50800" dir="5400000" algn="ctr" rotWithShape="0">
                    <a:schemeClr val="bg1"/>
                  </a:outerShdw>
                </a:effectLst>
                <a:ea typeface="Calibri"/>
                <a:cs typeface="Times New Roman"/>
              </a:rPr>
              <a:t>How to Conquer Complaining</a:t>
            </a:r>
            <a:endParaRPr lang="en-US" b="1" spc="-150"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64795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3950"/>
            <a:ext cx="6934200" cy="1066799"/>
          </a:xfrm>
        </p:spPr>
        <p:txBody>
          <a:bodyPr>
            <a:noAutofit/>
          </a:bodyPr>
          <a:lstStyle/>
          <a:p>
            <a:pPr marL="742950" indent="-742950">
              <a:buFont typeface="+mj-lt"/>
              <a:buAutoNum type="arabicPeriod" startAt="6"/>
            </a:pPr>
            <a:r>
              <a:rPr lang="en-US" sz="3600" b="1" dirty="0">
                <a:solidFill>
                  <a:srgbClr val="742700"/>
                </a:solidFill>
                <a:effectLst>
                  <a:outerShdw blurRad="50800" dist="50800" dir="5400000" algn="ctr" rotWithShape="0">
                    <a:schemeClr val="bg1"/>
                  </a:outerShdw>
                </a:effectLst>
              </a:rPr>
              <a:t>Look For God In Every </a:t>
            </a:r>
            <a:r>
              <a:rPr lang="en-US" sz="3600" b="1" u="sng" dirty="0">
                <a:solidFill>
                  <a:srgbClr val="742700"/>
                </a:solidFill>
                <a:effectLst>
                  <a:outerShdw blurRad="50800" dist="50800" dir="5400000" algn="ctr" rotWithShape="0">
                    <a:schemeClr val="bg1"/>
                  </a:outerShdw>
                </a:effectLst>
              </a:rPr>
              <a:t>SITUATION</a:t>
            </a:r>
            <a:r>
              <a:rPr lang="en-US" sz="3600" b="1" dirty="0">
                <a:solidFill>
                  <a:srgbClr val="742700"/>
                </a:solidFill>
                <a:effectLst>
                  <a:outerShdw blurRad="50800" dist="50800" dir="5400000" algn="ctr" rotWithShape="0">
                    <a:schemeClr val="bg1"/>
                  </a:outerShdw>
                </a:effectLst>
              </a:rPr>
              <a:t>.</a:t>
            </a:r>
          </a:p>
        </p:txBody>
      </p:sp>
      <p:sp>
        <p:nvSpPr>
          <p:cNvPr id="4" name="Content Placeholder 2"/>
          <p:cNvSpPr txBox="1">
            <a:spLocks/>
          </p:cNvSpPr>
          <p:nvPr/>
        </p:nvSpPr>
        <p:spPr>
          <a:xfrm>
            <a:off x="76200" y="2495550"/>
            <a:ext cx="8382000" cy="265234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b="1" dirty="0">
                <a:solidFill>
                  <a:srgbClr val="742700"/>
                </a:solidFill>
                <a:effectLst>
                  <a:outerShdw blurRad="50800" dist="50800" dir="5400000" algn="ctr" rotWithShape="0">
                    <a:schemeClr val="bg1"/>
                  </a:outerShdw>
                </a:effectLst>
              </a:rPr>
              <a:t>“I am confident of this, that the one who began a good work in you will continue to complete it until the day of Christ Jesus.” 					Philippians 1:6 (NABRE)</a:t>
            </a:r>
          </a:p>
        </p:txBody>
      </p:sp>
      <p:sp>
        <p:nvSpPr>
          <p:cNvPr id="6" name="Title 1"/>
          <p:cNvSpPr txBox="1">
            <a:spLocks/>
          </p:cNvSpPr>
          <p:nvPr/>
        </p:nvSpPr>
        <p:spPr>
          <a:xfrm>
            <a:off x="0" y="57150"/>
            <a:ext cx="7162800" cy="10703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000"/>
              </a:lnSpc>
            </a:pPr>
            <a:r>
              <a:rPr lang="en-US" b="1" spc="-150" smtClean="0">
                <a:solidFill>
                  <a:srgbClr val="742700"/>
                </a:solidFill>
                <a:effectLst>
                  <a:outerShdw blurRad="50800" dist="50800" dir="5400000" algn="ctr" rotWithShape="0">
                    <a:schemeClr val="bg1"/>
                  </a:outerShdw>
                </a:effectLst>
                <a:ea typeface="Calibri"/>
                <a:cs typeface="Times New Roman"/>
              </a:rPr>
              <a:t>How to Conquer Complaining</a:t>
            </a:r>
            <a:endParaRPr lang="en-US" b="1" spc="-150"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352957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3950"/>
            <a:ext cx="6934200" cy="1066799"/>
          </a:xfrm>
        </p:spPr>
        <p:txBody>
          <a:bodyPr>
            <a:noAutofit/>
          </a:bodyPr>
          <a:lstStyle/>
          <a:p>
            <a:pPr marL="742950" indent="-742950">
              <a:buFont typeface="+mj-lt"/>
              <a:buAutoNum type="arabicPeriod" startAt="6"/>
            </a:pPr>
            <a:r>
              <a:rPr lang="en-US" sz="3600" b="1" dirty="0">
                <a:solidFill>
                  <a:srgbClr val="742700"/>
                </a:solidFill>
                <a:effectLst>
                  <a:outerShdw blurRad="50800" dist="50800" dir="5400000" algn="ctr" rotWithShape="0">
                    <a:schemeClr val="bg1"/>
                  </a:outerShdw>
                </a:effectLst>
              </a:rPr>
              <a:t>Look For God In Every </a:t>
            </a:r>
            <a:r>
              <a:rPr lang="en-US" sz="3600" b="1" u="sng" dirty="0">
                <a:solidFill>
                  <a:srgbClr val="742700"/>
                </a:solidFill>
                <a:effectLst>
                  <a:outerShdw blurRad="50800" dist="50800" dir="5400000" algn="ctr" rotWithShape="0">
                    <a:schemeClr val="bg1"/>
                  </a:outerShdw>
                </a:effectLst>
              </a:rPr>
              <a:t>SITUATION</a:t>
            </a:r>
            <a:r>
              <a:rPr lang="en-US" sz="3600" b="1" dirty="0">
                <a:solidFill>
                  <a:srgbClr val="742700"/>
                </a:solidFill>
                <a:effectLst>
                  <a:outerShdw blurRad="50800" dist="50800" dir="5400000" algn="ctr" rotWithShape="0">
                    <a:schemeClr val="bg1"/>
                  </a:outerShdw>
                </a:effectLst>
              </a:rPr>
              <a:t>.</a:t>
            </a:r>
          </a:p>
        </p:txBody>
      </p:sp>
      <p:sp>
        <p:nvSpPr>
          <p:cNvPr id="4" name="Content Placeholder 2"/>
          <p:cNvSpPr txBox="1">
            <a:spLocks/>
          </p:cNvSpPr>
          <p:nvPr/>
        </p:nvSpPr>
        <p:spPr>
          <a:xfrm>
            <a:off x="76200" y="2495550"/>
            <a:ext cx="8382000" cy="265234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b="1" dirty="0">
                <a:solidFill>
                  <a:srgbClr val="742700"/>
                </a:solidFill>
                <a:effectLst>
                  <a:outerShdw blurRad="50800" dist="50800" dir="5400000" algn="ctr" rotWithShape="0">
                    <a:schemeClr val="bg1"/>
                  </a:outerShdw>
                </a:effectLst>
              </a:rPr>
              <a:t>“For our light and momentary troubles are achieving for us an eternal glory that far outweighs them all.” </a:t>
            </a:r>
            <a:r>
              <a:rPr lang="en-US" b="1" dirty="0" smtClean="0">
                <a:solidFill>
                  <a:srgbClr val="742700"/>
                </a:solidFill>
                <a:effectLst>
                  <a:outerShdw blurRad="50800" dist="50800" dir="5400000" algn="ctr" rotWithShape="0">
                    <a:schemeClr val="bg1"/>
                  </a:outerShdw>
                </a:effectLst>
              </a:rPr>
              <a:t>						2 </a:t>
            </a:r>
            <a:r>
              <a:rPr lang="en-US" b="1" dirty="0">
                <a:solidFill>
                  <a:srgbClr val="742700"/>
                </a:solidFill>
                <a:effectLst>
                  <a:outerShdw blurRad="50800" dist="50800" dir="5400000" algn="ctr" rotWithShape="0">
                    <a:schemeClr val="bg1"/>
                  </a:outerShdw>
                </a:effectLst>
              </a:rPr>
              <a:t>Corinthians 4:17 (NIV)</a:t>
            </a:r>
          </a:p>
        </p:txBody>
      </p:sp>
      <p:sp>
        <p:nvSpPr>
          <p:cNvPr id="6" name="Title 1"/>
          <p:cNvSpPr txBox="1">
            <a:spLocks/>
          </p:cNvSpPr>
          <p:nvPr/>
        </p:nvSpPr>
        <p:spPr>
          <a:xfrm>
            <a:off x="0" y="57150"/>
            <a:ext cx="7162800" cy="10703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000"/>
              </a:lnSpc>
            </a:pPr>
            <a:r>
              <a:rPr lang="en-US" b="1" spc="-150" smtClean="0">
                <a:solidFill>
                  <a:srgbClr val="742700"/>
                </a:solidFill>
                <a:effectLst>
                  <a:outerShdw blurRad="50800" dist="50800" dir="5400000" algn="ctr" rotWithShape="0">
                    <a:schemeClr val="bg1"/>
                  </a:outerShdw>
                </a:effectLst>
                <a:ea typeface="Calibri"/>
                <a:cs typeface="Times New Roman"/>
              </a:rPr>
              <a:t>How to Conquer Complaining</a:t>
            </a:r>
            <a:endParaRPr lang="en-US" b="1" spc="-150"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428995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2895600" cy="536971"/>
          </a:xfrm>
        </p:spPr>
        <p:txBody>
          <a:bodyPr>
            <a:normAutofit fontScale="90000"/>
          </a:bodyPr>
          <a:lstStyle/>
          <a:p>
            <a:pPr algn="l"/>
            <a:r>
              <a:rPr lang="en-US" sz="3600" b="1" dirty="0" smtClean="0">
                <a:solidFill>
                  <a:srgbClr val="742700"/>
                </a:solidFill>
                <a:effectLst>
                  <a:outerShdw blurRad="50800" dist="50800" dir="5400000" algn="ctr" rotWithShape="0">
                    <a:schemeClr val="bg1"/>
                  </a:outerShdw>
                </a:effectLst>
              </a:rPr>
              <a:t>CONCLUSION</a:t>
            </a:r>
            <a:endParaRPr lang="en-US" sz="3600" b="1" dirty="0">
              <a:solidFill>
                <a:srgbClr val="742700"/>
              </a:solidFill>
              <a:effectLst>
                <a:outerShdw blurRad="50800" dist="50800" dir="5400000" algn="ctr" rotWithShape="0">
                  <a:schemeClr val="bg1"/>
                </a:outerShdw>
              </a:effectLst>
            </a:endParaRPr>
          </a:p>
        </p:txBody>
      </p:sp>
      <p:sp>
        <p:nvSpPr>
          <p:cNvPr id="3" name="Content Placeholder 2"/>
          <p:cNvSpPr>
            <a:spLocks noGrp="1"/>
          </p:cNvSpPr>
          <p:nvPr>
            <p:ph idx="1"/>
          </p:nvPr>
        </p:nvSpPr>
        <p:spPr>
          <a:xfrm>
            <a:off x="152400" y="742950"/>
            <a:ext cx="8610600" cy="3927872"/>
          </a:xfrm>
        </p:spPr>
        <p:txBody>
          <a:bodyPr>
            <a:noAutofit/>
          </a:bodyPr>
          <a:lstStyle/>
          <a:p>
            <a:pPr marL="0" indent="0">
              <a:spcBef>
                <a:spcPts val="0"/>
              </a:spcBef>
              <a:buNone/>
            </a:pPr>
            <a:endParaRPr lang="en-US" b="1"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169063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2895600" cy="536971"/>
          </a:xfrm>
        </p:spPr>
        <p:txBody>
          <a:bodyPr>
            <a:normAutofit fontScale="90000"/>
          </a:bodyPr>
          <a:lstStyle/>
          <a:p>
            <a:pPr algn="l"/>
            <a:r>
              <a:rPr lang="en-US" sz="3600" b="1" dirty="0" smtClean="0">
                <a:solidFill>
                  <a:srgbClr val="742700"/>
                </a:solidFill>
                <a:effectLst>
                  <a:outerShdw blurRad="50800" dist="50800" dir="5400000" algn="ctr" rotWithShape="0">
                    <a:schemeClr val="bg1"/>
                  </a:outerShdw>
                </a:effectLst>
              </a:rPr>
              <a:t>CONCLUSION</a:t>
            </a:r>
            <a:endParaRPr lang="en-US" sz="3600" b="1" dirty="0">
              <a:solidFill>
                <a:srgbClr val="742700"/>
              </a:solidFill>
              <a:effectLst>
                <a:outerShdw blurRad="50800" dist="50800" dir="5400000" algn="ctr" rotWithShape="0">
                  <a:schemeClr val="bg1"/>
                </a:outerShdw>
              </a:effectLst>
            </a:endParaRPr>
          </a:p>
        </p:txBody>
      </p:sp>
      <p:sp>
        <p:nvSpPr>
          <p:cNvPr id="3" name="Content Placeholder 2"/>
          <p:cNvSpPr>
            <a:spLocks noGrp="1"/>
          </p:cNvSpPr>
          <p:nvPr>
            <p:ph idx="1"/>
          </p:nvPr>
        </p:nvSpPr>
        <p:spPr>
          <a:xfrm>
            <a:off x="152400" y="742950"/>
            <a:ext cx="8610600" cy="3927872"/>
          </a:xfrm>
        </p:spPr>
        <p:txBody>
          <a:bodyPr>
            <a:noAutofit/>
          </a:bodyPr>
          <a:lstStyle/>
          <a:p>
            <a:pPr marL="0" indent="0">
              <a:spcBef>
                <a:spcPts val="0"/>
              </a:spcBef>
              <a:buNone/>
            </a:pPr>
            <a:r>
              <a:rPr lang="en-US" b="1" dirty="0">
                <a:solidFill>
                  <a:srgbClr val="742700"/>
                </a:solidFill>
                <a:effectLst>
                  <a:outerShdw blurRad="50800" dist="50800" dir="5400000" algn="ctr" rotWithShape="0">
                    <a:schemeClr val="bg1"/>
                  </a:outerShdw>
                </a:effectLst>
              </a:rPr>
              <a:t>“Do all things without complaining or </a:t>
            </a:r>
            <a:endParaRPr lang="en-US" b="1" dirty="0" smtClean="0">
              <a:solidFill>
                <a:srgbClr val="742700"/>
              </a:solidFill>
              <a:effectLst>
                <a:outerShdw blurRad="50800" dist="50800" dir="5400000" algn="ctr" rotWithShape="0">
                  <a:schemeClr val="bg1"/>
                </a:outerShdw>
              </a:effectLst>
            </a:endParaRPr>
          </a:p>
          <a:p>
            <a:pPr marL="0" indent="0">
              <a:spcBef>
                <a:spcPts val="0"/>
              </a:spcBef>
              <a:buNone/>
            </a:pPr>
            <a:r>
              <a:rPr lang="en-US" b="1" dirty="0" smtClean="0">
                <a:solidFill>
                  <a:srgbClr val="742700"/>
                </a:solidFill>
                <a:effectLst>
                  <a:outerShdw blurRad="50800" dist="50800" dir="5400000" algn="ctr" rotWithShape="0">
                    <a:schemeClr val="bg1"/>
                  </a:outerShdw>
                </a:effectLst>
              </a:rPr>
              <a:t>bickering </a:t>
            </a:r>
            <a:r>
              <a:rPr lang="en-US" b="1" dirty="0">
                <a:solidFill>
                  <a:srgbClr val="742700"/>
                </a:solidFill>
                <a:effectLst>
                  <a:outerShdw blurRad="50800" dist="50800" dir="5400000" algn="ctr" rotWithShape="0">
                    <a:schemeClr val="bg1"/>
                  </a:outerShdw>
                </a:effectLst>
              </a:rPr>
              <a:t>with each other,  </a:t>
            </a:r>
            <a:r>
              <a:rPr lang="en-US" b="1" baseline="30000" dirty="0" smtClean="0">
                <a:solidFill>
                  <a:srgbClr val="742700"/>
                </a:solidFill>
                <a:effectLst>
                  <a:outerShdw blurRad="50800" dist="50800" dir="5400000" algn="ctr" rotWithShape="0">
                    <a:schemeClr val="bg1"/>
                  </a:outerShdw>
                </a:effectLst>
              </a:rPr>
              <a:t>15</a:t>
            </a:r>
            <a:r>
              <a:rPr lang="en-US" b="1" dirty="0" smtClean="0">
                <a:solidFill>
                  <a:srgbClr val="742700"/>
                </a:solidFill>
                <a:effectLst>
                  <a:outerShdw blurRad="50800" dist="50800" dir="5400000" algn="ctr" rotWithShape="0">
                    <a:schemeClr val="bg1"/>
                  </a:outerShdw>
                </a:effectLst>
              </a:rPr>
              <a:t>so </a:t>
            </a:r>
            <a:r>
              <a:rPr lang="en-US" b="1" dirty="0">
                <a:solidFill>
                  <a:srgbClr val="742700"/>
                </a:solidFill>
                <a:effectLst>
                  <a:outerShdw blurRad="50800" dist="50800" dir="5400000" algn="ctr" rotWithShape="0">
                    <a:schemeClr val="bg1"/>
                  </a:outerShdw>
                </a:effectLst>
              </a:rPr>
              <a:t>you will </a:t>
            </a:r>
            <a:endParaRPr lang="en-US" b="1" dirty="0" smtClean="0">
              <a:solidFill>
                <a:srgbClr val="742700"/>
              </a:solidFill>
              <a:effectLst>
                <a:outerShdw blurRad="50800" dist="50800" dir="5400000" algn="ctr" rotWithShape="0">
                  <a:schemeClr val="bg1"/>
                </a:outerShdw>
              </a:effectLst>
            </a:endParaRPr>
          </a:p>
          <a:p>
            <a:pPr marL="0" indent="0">
              <a:spcBef>
                <a:spcPts val="0"/>
              </a:spcBef>
              <a:buNone/>
            </a:pPr>
            <a:r>
              <a:rPr lang="en-US" b="1" dirty="0" smtClean="0">
                <a:solidFill>
                  <a:srgbClr val="742700"/>
                </a:solidFill>
                <a:effectLst>
                  <a:outerShdw blurRad="50800" dist="50800" dir="5400000" algn="ctr" rotWithShape="0">
                    <a:schemeClr val="bg1"/>
                  </a:outerShdw>
                </a:effectLst>
              </a:rPr>
              <a:t>be </a:t>
            </a:r>
            <a:r>
              <a:rPr lang="en-US" b="1" dirty="0">
                <a:solidFill>
                  <a:srgbClr val="742700"/>
                </a:solidFill>
                <a:effectLst>
                  <a:outerShdw blurRad="50800" dist="50800" dir="5400000" algn="ctr" rotWithShape="0">
                    <a:schemeClr val="bg1"/>
                  </a:outerShdw>
                </a:effectLst>
              </a:rPr>
              <a:t>found innocent and blameless; you </a:t>
            </a:r>
            <a:endParaRPr lang="en-US" b="1" dirty="0" smtClean="0">
              <a:solidFill>
                <a:srgbClr val="742700"/>
              </a:solidFill>
              <a:effectLst>
                <a:outerShdw blurRad="50800" dist="50800" dir="5400000" algn="ctr" rotWithShape="0">
                  <a:schemeClr val="bg1"/>
                </a:outerShdw>
              </a:effectLst>
            </a:endParaRPr>
          </a:p>
          <a:p>
            <a:pPr marL="0" indent="0">
              <a:spcBef>
                <a:spcPts val="0"/>
              </a:spcBef>
              <a:buNone/>
            </a:pPr>
            <a:r>
              <a:rPr lang="en-US" b="1" dirty="0" smtClean="0">
                <a:solidFill>
                  <a:srgbClr val="742700"/>
                </a:solidFill>
                <a:effectLst>
                  <a:outerShdw blurRad="50800" dist="50800" dir="5400000" algn="ctr" rotWithShape="0">
                    <a:schemeClr val="bg1"/>
                  </a:outerShdw>
                </a:effectLst>
              </a:rPr>
              <a:t>are </a:t>
            </a:r>
            <a:r>
              <a:rPr lang="en-US" b="1" dirty="0">
                <a:solidFill>
                  <a:srgbClr val="742700"/>
                </a:solidFill>
                <a:effectLst>
                  <a:outerShdw blurRad="50800" dist="50800" dir="5400000" algn="ctr" rotWithShape="0">
                    <a:schemeClr val="bg1"/>
                  </a:outerShdw>
                </a:effectLst>
              </a:rPr>
              <a:t>God’s children called to live </a:t>
            </a:r>
            <a:endParaRPr lang="en-US" b="1" dirty="0" smtClean="0">
              <a:solidFill>
                <a:srgbClr val="742700"/>
              </a:solidFill>
              <a:effectLst>
                <a:outerShdw blurRad="50800" dist="50800" dir="5400000" algn="ctr" rotWithShape="0">
                  <a:schemeClr val="bg1"/>
                </a:outerShdw>
              </a:effectLst>
            </a:endParaRPr>
          </a:p>
          <a:p>
            <a:pPr marL="0" indent="0">
              <a:spcBef>
                <a:spcPts val="0"/>
              </a:spcBef>
              <a:buNone/>
            </a:pPr>
            <a:r>
              <a:rPr lang="en-US" b="1" dirty="0" smtClean="0">
                <a:solidFill>
                  <a:srgbClr val="742700"/>
                </a:solidFill>
                <a:effectLst>
                  <a:outerShdw blurRad="50800" dist="50800" dir="5400000" algn="ctr" rotWithShape="0">
                    <a:schemeClr val="bg1"/>
                  </a:outerShdw>
                </a:effectLst>
              </a:rPr>
              <a:t>without </a:t>
            </a:r>
            <a:r>
              <a:rPr lang="en-US" b="1" dirty="0">
                <a:solidFill>
                  <a:srgbClr val="742700"/>
                </a:solidFill>
                <a:effectLst>
                  <a:outerShdw blurRad="50800" dist="50800" dir="5400000" algn="ctr" rotWithShape="0">
                    <a:schemeClr val="bg1"/>
                  </a:outerShdw>
                </a:effectLst>
              </a:rPr>
              <a:t>a single stain on your reputations among this perverted and crooked generation. Shine like stars across the land.” 			</a:t>
            </a:r>
            <a:r>
              <a:rPr lang="en-US" b="1" dirty="0" smtClean="0">
                <a:solidFill>
                  <a:srgbClr val="742700"/>
                </a:solidFill>
                <a:effectLst>
                  <a:outerShdw blurRad="50800" dist="50800" dir="5400000" algn="ctr" rotWithShape="0">
                    <a:schemeClr val="bg1"/>
                  </a:outerShdw>
                </a:effectLst>
              </a:rPr>
              <a:t>	Philippians </a:t>
            </a:r>
            <a:r>
              <a:rPr lang="en-US" b="1" dirty="0">
                <a:solidFill>
                  <a:srgbClr val="742700"/>
                </a:solidFill>
                <a:effectLst>
                  <a:outerShdw blurRad="50800" dist="50800" dir="5400000" algn="ctr" rotWithShape="0">
                    <a:schemeClr val="bg1"/>
                  </a:outerShdw>
                </a:effectLst>
              </a:rPr>
              <a:t>2:14-15 (VOICE)</a:t>
            </a:r>
          </a:p>
        </p:txBody>
      </p:sp>
    </p:spTree>
    <p:extLst>
      <p:ext uri="{BB962C8B-B14F-4D97-AF65-F5344CB8AC3E}">
        <p14:creationId xmlns:p14="http://schemas.microsoft.com/office/powerpoint/2010/main" val="259951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2895600" cy="536971"/>
          </a:xfrm>
        </p:spPr>
        <p:txBody>
          <a:bodyPr>
            <a:normAutofit fontScale="90000"/>
          </a:bodyPr>
          <a:lstStyle/>
          <a:p>
            <a:pPr algn="l"/>
            <a:r>
              <a:rPr lang="en-US" sz="3600" b="1" dirty="0" smtClean="0">
                <a:solidFill>
                  <a:srgbClr val="742700"/>
                </a:solidFill>
                <a:effectLst>
                  <a:outerShdw blurRad="50800" dist="50800" dir="5400000" algn="ctr" rotWithShape="0">
                    <a:schemeClr val="bg1"/>
                  </a:outerShdw>
                </a:effectLst>
              </a:rPr>
              <a:t>CONCLUSION</a:t>
            </a:r>
            <a:endParaRPr lang="en-US" sz="3600" b="1" dirty="0">
              <a:solidFill>
                <a:srgbClr val="742700"/>
              </a:solidFill>
              <a:effectLst>
                <a:outerShdw blurRad="50800" dist="50800" dir="5400000" algn="ctr" rotWithShape="0">
                  <a:schemeClr val="bg1"/>
                </a:outerShdw>
              </a:effectLst>
            </a:endParaRPr>
          </a:p>
        </p:txBody>
      </p:sp>
      <p:sp>
        <p:nvSpPr>
          <p:cNvPr id="3" name="Content Placeholder 2"/>
          <p:cNvSpPr>
            <a:spLocks noGrp="1"/>
          </p:cNvSpPr>
          <p:nvPr>
            <p:ph idx="1"/>
          </p:nvPr>
        </p:nvSpPr>
        <p:spPr>
          <a:xfrm>
            <a:off x="152400" y="742950"/>
            <a:ext cx="8610600" cy="3962400"/>
          </a:xfrm>
        </p:spPr>
        <p:txBody>
          <a:bodyPr>
            <a:noAutofit/>
          </a:bodyPr>
          <a:lstStyle/>
          <a:p>
            <a:pPr marL="0" indent="0">
              <a:spcBef>
                <a:spcPts val="0"/>
              </a:spcBef>
              <a:buNone/>
            </a:pPr>
            <a:r>
              <a:rPr lang="en-US" sz="3000" b="1" dirty="0">
                <a:solidFill>
                  <a:srgbClr val="742700"/>
                </a:solidFill>
                <a:effectLst>
                  <a:outerShdw blurRad="50800" dist="50800" dir="5400000" algn="ctr" rotWithShape="0">
                    <a:schemeClr val="bg1"/>
                  </a:outerShdw>
                </a:effectLst>
              </a:rPr>
              <a:t>“Do everything readily and cheerfully</a:t>
            </a:r>
            <a:r>
              <a:rPr lang="en-US" sz="3000" b="1" dirty="0" smtClean="0">
                <a:solidFill>
                  <a:srgbClr val="742700"/>
                </a:solidFill>
                <a:effectLst>
                  <a:outerShdw blurRad="50800" dist="50800" dir="5400000" algn="ctr" rotWithShape="0">
                    <a:schemeClr val="bg1"/>
                  </a:outerShdw>
                </a:effectLst>
              </a:rPr>
              <a:t>—</a:t>
            </a:r>
          </a:p>
          <a:p>
            <a:pPr marL="0" indent="0">
              <a:spcBef>
                <a:spcPts val="0"/>
              </a:spcBef>
              <a:buNone/>
            </a:pPr>
            <a:r>
              <a:rPr lang="en-US" sz="3000" b="1" dirty="0" smtClean="0">
                <a:solidFill>
                  <a:srgbClr val="742700"/>
                </a:solidFill>
                <a:effectLst>
                  <a:outerShdw blurRad="50800" dist="50800" dir="5400000" algn="ctr" rotWithShape="0">
                    <a:schemeClr val="bg1"/>
                  </a:outerShdw>
                </a:effectLst>
              </a:rPr>
              <a:t>no </a:t>
            </a:r>
            <a:r>
              <a:rPr lang="en-US" sz="3000" b="1" dirty="0">
                <a:solidFill>
                  <a:srgbClr val="742700"/>
                </a:solidFill>
                <a:effectLst>
                  <a:outerShdw blurRad="50800" dist="50800" dir="5400000" algn="ctr" rotWithShape="0">
                    <a:schemeClr val="bg1"/>
                  </a:outerShdw>
                </a:effectLst>
              </a:rPr>
              <a:t>bickering, no second-guessing </a:t>
            </a:r>
            <a:endParaRPr lang="en-US" sz="3000" b="1" dirty="0" smtClean="0">
              <a:solidFill>
                <a:srgbClr val="742700"/>
              </a:solidFill>
              <a:effectLst>
                <a:outerShdw blurRad="50800" dist="50800" dir="5400000" algn="ctr" rotWithShape="0">
                  <a:schemeClr val="bg1"/>
                </a:outerShdw>
              </a:effectLst>
            </a:endParaRPr>
          </a:p>
          <a:p>
            <a:pPr marL="0" indent="0">
              <a:spcBef>
                <a:spcPts val="0"/>
              </a:spcBef>
              <a:buNone/>
            </a:pPr>
            <a:r>
              <a:rPr lang="en-US" sz="3000" b="1" dirty="0" smtClean="0">
                <a:solidFill>
                  <a:srgbClr val="742700"/>
                </a:solidFill>
                <a:effectLst>
                  <a:outerShdw blurRad="50800" dist="50800" dir="5400000" algn="ctr" rotWithShape="0">
                    <a:schemeClr val="bg1"/>
                  </a:outerShdw>
                </a:effectLst>
              </a:rPr>
              <a:t>allowed</a:t>
            </a:r>
            <a:r>
              <a:rPr lang="en-US" sz="3000" b="1" dirty="0">
                <a:solidFill>
                  <a:srgbClr val="742700"/>
                </a:solidFill>
                <a:effectLst>
                  <a:outerShdw blurRad="50800" dist="50800" dir="5400000" algn="ctr" rotWithShape="0">
                    <a:schemeClr val="bg1"/>
                  </a:outerShdw>
                </a:effectLst>
              </a:rPr>
              <a:t>! Go out into the world </a:t>
            </a:r>
          </a:p>
          <a:p>
            <a:pPr marL="0" indent="0">
              <a:spcBef>
                <a:spcPts val="0"/>
              </a:spcBef>
              <a:buNone/>
            </a:pPr>
            <a:r>
              <a:rPr lang="en-US" sz="3000" b="1" dirty="0" smtClean="0">
                <a:solidFill>
                  <a:srgbClr val="742700"/>
                </a:solidFill>
                <a:effectLst>
                  <a:outerShdw blurRad="50800" dist="50800" dir="5400000" algn="ctr" rotWithShape="0">
                    <a:schemeClr val="bg1"/>
                  </a:outerShdw>
                </a:effectLst>
              </a:rPr>
              <a:t>uncorrupted</a:t>
            </a:r>
            <a:r>
              <a:rPr lang="en-US" sz="3000" b="1" dirty="0">
                <a:solidFill>
                  <a:srgbClr val="742700"/>
                </a:solidFill>
                <a:effectLst>
                  <a:outerShdw blurRad="50800" dist="50800" dir="5400000" algn="ctr" rotWithShape="0">
                    <a:schemeClr val="bg1"/>
                  </a:outerShdw>
                </a:effectLst>
              </a:rPr>
              <a:t>, a breath of fresh air in </a:t>
            </a:r>
            <a:r>
              <a:rPr lang="en-US" sz="3000" b="1" dirty="0" smtClean="0">
                <a:solidFill>
                  <a:srgbClr val="742700"/>
                </a:solidFill>
                <a:effectLst>
                  <a:outerShdw blurRad="50800" dist="50800" dir="5400000" algn="ctr" rotWithShape="0">
                    <a:schemeClr val="bg1"/>
                  </a:outerShdw>
                </a:effectLst>
              </a:rPr>
              <a:t>this </a:t>
            </a:r>
          </a:p>
          <a:p>
            <a:pPr marL="0" indent="0">
              <a:spcBef>
                <a:spcPts val="0"/>
              </a:spcBef>
              <a:buNone/>
            </a:pPr>
            <a:r>
              <a:rPr lang="en-US" sz="3000" b="1" dirty="0" smtClean="0">
                <a:solidFill>
                  <a:srgbClr val="742700"/>
                </a:solidFill>
                <a:effectLst>
                  <a:outerShdw blurRad="50800" dist="50800" dir="5400000" algn="ctr" rotWithShape="0">
                    <a:schemeClr val="bg1"/>
                  </a:outerShdw>
                </a:effectLst>
              </a:rPr>
              <a:t>squalid </a:t>
            </a:r>
            <a:r>
              <a:rPr lang="en-US" sz="3000" b="1" dirty="0">
                <a:solidFill>
                  <a:srgbClr val="742700"/>
                </a:solidFill>
                <a:effectLst>
                  <a:outerShdw blurRad="50800" dist="50800" dir="5400000" algn="ctr" rotWithShape="0">
                    <a:schemeClr val="bg1"/>
                  </a:outerShdw>
                </a:effectLst>
              </a:rPr>
              <a:t>and polluted </a:t>
            </a:r>
            <a:r>
              <a:rPr lang="en-US" sz="3000" b="1" dirty="0" smtClean="0">
                <a:solidFill>
                  <a:srgbClr val="742700"/>
                </a:solidFill>
                <a:effectLst>
                  <a:outerShdw blurRad="50800" dist="50800" dir="5400000" algn="ctr" rotWithShape="0">
                    <a:schemeClr val="bg1"/>
                  </a:outerShdw>
                </a:effectLst>
              </a:rPr>
              <a:t>society.”</a:t>
            </a:r>
          </a:p>
          <a:p>
            <a:pPr marL="0" indent="0">
              <a:spcBef>
                <a:spcPts val="0"/>
              </a:spcBef>
              <a:buNone/>
            </a:pPr>
            <a:r>
              <a:rPr lang="en-US" sz="3000" b="1">
                <a:solidFill>
                  <a:srgbClr val="742700"/>
                </a:solidFill>
                <a:effectLst>
                  <a:outerShdw blurRad="50800" dist="50800" dir="5400000" algn="ctr" rotWithShape="0">
                    <a:schemeClr val="bg1"/>
                  </a:outerShdw>
                </a:effectLst>
              </a:rPr>
              <a:t>	</a:t>
            </a:r>
            <a:r>
              <a:rPr lang="en-US" sz="3000" b="1" smtClean="0">
                <a:solidFill>
                  <a:srgbClr val="742700"/>
                </a:solidFill>
                <a:effectLst>
                  <a:outerShdw blurRad="50800" dist="50800" dir="5400000" algn="ctr" rotWithShape="0">
                    <a:schemeClr val="bg1"/>
                  </a:outerShdw>
                </a:effectLst>
              </a:rPr>
              <a:t>			</a:t>
            </a:r>
            <a:r>
              <a:rPr lang="en-US" sz="3000" b="1" smtClean="0">
                <a:solidFill>
                  <a:srgbClr val="742700"/>
                </a:solidFill>
                <a:effectLst>
                  <a:outerShdw blurRad="50800" dist="50800" dir="5400000" algn="ctr" rotWithShape="0">
                    <a:schemeClr val="bg1"/>
                  </a:outerShdw>
                </a:effectLst>
              </a:rPr>
              <a:t>Philippians </a:t>
            </a:r>
            <a:r>
              <a:rPr lang="en-US" sz="3000" b="1" dirty="0">
                <a:solidFill>
                  <a:srgbClr val="742700"/>
                </a:solidFill>
                <a:effectLst>
                  <a:outerShdw blurRad="50800" dist="50800" dir="5400000" algn="ctr" rotWithShape="0">
                    <a:schemeClr val="bg1"/>
                  </a:outerShdw>
                </a:effectLst>
              </a:rPr>
              <a:t>2:14-16a (MSG)</a:t>
            </a:r>
          </a:p>
        </p:txBody>
      </p:sp>
    </p:spTree>
    <p:extLst>
      <p:ext uri="{BB962C8B-B14F-4D97-AF65-F5344CB8AC3E}">
        <p14:creationId xmlns:p14="http://schemas.microsoft.com/office/powerpoint/2010/main" val="94998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2895600" cy="536971"/>
          </a:xfrm>
        </p:spPr>
        <p:txBody>
          <a:bodyPr>
            <a:normAutofit fontScale="90000"/>
          </a:bodyPr>
          <a:lstStyle/>
          <a:p>
            <a:pPr algn="l"/>
            <a:r>
              <a:rPr lang="en-US" sz="3600" b="1" dirty="0" smtClean="0">
                <a:solidFill>
                  <a:srgbClr val="742700"/>
                </a:solidFill>
                <a:effectLst>
                  <a:outerShdw blurRad="50800" dist="50800" dir="5400000" algn="ctr" rotWithShape="0">
                    <a:schemeClr val="bg1"/>
                  </a:outerShdw>
                </a:effectLst>
              </a:rPr>
              <a:t>CONCLUSION</a:t>
            </a:r>
            <a:endParaRPr lang="en-US" sz="3600" b="1" dirty="0">
              <a:solidFill>
                <a:srgbClr val="742700"/>
              </a:solidFill>
              <a:effectLst>
                <a:outerShdw blurRad="50800" dist="50800" dir="5400000" algn="ctr" rotWithShape="0">
                  <a:schemeClr val="bg1"/>
                </a:outerShdw>
              </a:effectLst>
            </a:endParaRPr>
          </a:p>
        </p:txBody>
      </p:sp>
      <p:sp>
        <p:nvSpPr>
          <p:cNvPr id="3" name="Content Placeholder 2"/>
          <p:cNvSpPr>
            <a:spLocks noGrp="1"/>
          </p:cNvSpPr>
          <p:nvPr>
            <p:ph idx="1"/>
          </p:nvPr>
        </p:nvSpPr>
        <p:spPr>
          <a:xfrm>
            <a:off x="22578" y="742950"/>
            <a:ext cx="7064022" cy="3927872"/>
          </a:xfrm>
        </p:spPr>
        <p:txBody>
          <a:bodyPr>
            <a:noAutofit/>
          </a:bodyPr>
          <a:lstStyle/>
          <a:p>
            <a:pPr marL="0" indent="0" algn="ctr">
              <a:spcBef>
                <a:spcPts val="0"/>
              </a:spcBef>
              <a:buNone/>
            </a:pPr>
            <a:r>
              <a:rPr lang="en-US" sz="3600" b="1" dirty="0">
                <a:solidFill>
                  <a:srgbClr val="742700"/>
                </a:solidFill>
                <a:effectLst>
                  <a:outerShdw blurRad="50800" dist="50800" dir="5400000" algn="ctr" rotWithShape="0">
                    <a:schemeClr val="bg1"/>
                  </a:outerShdw>
                </a:effectLst>
              </a:rPr>
              <a:t>Our culture needs some good news.</a:t>
            </a:r>
          </a:p>
          <a:p>
            <a:pPr marL="0" indent="0" algn="ctr">
              <a:spcBef>
                <a:spcPts val="0"/>
              </a:spcBef>
              <a:buNone/>
            </a:pPr>
            <a:r>
              <a:rPr lang="en-US" sz="3600" b="1" dirty="0">
                <a:solidFill>
                  <a:srgbClr val="742700"/>
                </a:solidFill>
                <a:effectLst>
                  <a:outerShdw blurRad="50800" dist="50800" dir="5400000" algn="ctr" rotWithShape="0">
                    <a:schemeClr val="bg1"/>
                  </a:outerShdw>
                </a:effectLst>
              </a:rPr>
              <a:t>It needs someone to bring </a:t>
            </a:r>
            <a:endParaRPr lang="en-US" sz="3600" b="1" dirty="0" smtClean="0">
              <a:solidFill>
                <a:srgbClr val="742700"/>
              </a:solidFill>
              <a:effectLst>
                <a:outerShdw blurRad="50800" dist="50800" dir="5400000" algn="ctr" rotWithShape="0">
                  <a:schemeClr val="bg1"/>
                </a:outerShdw>
              </a:effectLst>
            </a:endParaRPr>
          </a:p>
          <a:p>
            <a:pPr marL="0" indent="0" algn="ctr">
              <a:spcBef>
                <a:spcPts val="0"/>
              </a:spcBef>
              <a:buNone/>
            </a:pPr>
            <a:r>
              <a:rPr lang="en-US" sz="3600" b="1" dirty="0" smtClean="0">
                <a:solidFill>
                  <a:srgbClr val="742700"/>
                </a:solidFill>
                <a:effectLst>
                  <a:outerShdw blurRad="50800" dist="50800" dir="5400000" algn="ctr" rotWithShape="0">
                    <a:schemeClr val="bg1"/>
                  </a:outerShdw>
                </a:effectLst>
              </a:rPr>
              <a:t>them </a:t>
            </a:r>
            <a:r>
              <a:rPr lang="en-US" sz="3600" b="1" dirty="0">
                <a:solidFill>
                  <a:srgbClr val="742700"/>
                </a:solidFill>
                <a:effectLst>
                  <a:outerShdw blurRad="50800" dist="50800" dir="5400000" algn="ctr" rotWithShape="0">
                    <a:schemeClr val="bg1"/>
                  </a:outerShdw>
                </a:effectLst>
              </a:rPr>
              <a:t>a message of hope.</a:t>
            </a:r>
          </a:p>
          <a:p>
            <a:pPr marL="0" indent="0" algn="ctr">
              <a:spcBef>
                <a:spcPts val="0"/>
              </a:spcBef>
              <a:buNone/>
            </a:pPr>
            <a:r>
              <a:rPr lang="en-US" sz="3600" b="1" dirty="0">
                <a:solidFill>
                  <a:srgbClr val="742700"/>
                </a:solidFill>
                <a:effectLst>
                  <a:outerShdw blurRad="50800" dist="50800" dir="5400000" algn="ctr" rotWithShape="0">
                    <a:schemeClr val="bg1"/>
                  </a:outerShdw>
                </a:effectLst>
              </a:rPr>
              <a:t>You can help change the world.</a:t>
            </a:r>
          </a:p>
          <a:p>
            <a:pPr marL="0" indent="0" algn="ctr">
              <a:spcBef>
                <a:spcPts val="0"/>
              </a:spcBef>
              <a:buNone/>
            </a:pPr>
            <a:r>
              <a:rPr lang="en-US" sz="3600" b="1" dirty="0">
                <a:solidFill>
                  <a:srgbClr val="742700"/>
                </a:solidFill>
                <a:effectLst>
                  <a:outerShdw blurRad="50800" dist="50800" dir="5400000" algn="ctr" rotWithShape="0">
                    <a:schemeClr val="bg1"/>
                  </a:outerShdw>
                </a:effectLst>
              </a:rPr>
              <a:t>Check your attitude.</a:t>
            </a:r>
          </a:p>
          <a:p>
            <a:pPr marL="0" indent="0" algn="ctr">
              <a:spcBef>
                <a:spcPts val="0"/>
              </a:spcBef>
              <a:buNone/>
            </a:pPr>
            <a:r>
              <a:rPr lang="en-US" sz="3600" b="1" dirty="0">
                <a:solidFill>
                  <a:srgbClr val="742700"/>
                </a:solidFill>
                <a:effectLst>
                  <a:outerShdw blurRad="50800" dist="50800" dir="5400000" algn="ctr" rotWithShape="0">
                    <a:schemeClr val="bg1"/>
                  </a:outerShdw>
                </a:effectLst>
              </a:rPr>
              <a:t>Be positive in a negative world.</a:t>
            </a:r>
          </a:p>
          <a:p>
            <a:pPr marL="0" indent="0" algn="ctr">
              <a:spcBef>
                <a:spcPts val="0"/>
              </a:spcBef>
              <a:buNone/>
            </a:pPr>
            <a:endParaRPr lang="en-US" sz="3600" b="1"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2880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376" y="2419350"/>
            <a:ext cx="6858000" cy="1752600"/>
          </a:xfrm>
        </p:spPr>
        <p:txBody>
          <a:bodyPr>
            <a:normAutofit/>
          </a:bodyPr>
          <a:lstStyle/>
          <a:p>
            <a:pPr>
              <a:lnSpc>
                <a:spcPts val="6000"/>
              </a:lnSpc>
            </a:pPr>
            <a:r>
              <a:rPr lang="en-US" sz="6600" b="1" dirty="0">
                <a:solidFill>
                  <a:srgbClr val="742700"/>
                </a:solidFill>
                <a:effectLst>
                  <a:outerShdw blurRad="50800" dist="50800" dir="5400000" algn="ctr" rotWithShape="0">
                    <a:schemeClr val="bg1"/>
                  </a:outerShdw>
                </a:effectLst>
              </a:rPr>
              <a:t>#6  Develop </a:t>
            </a:r>
            <a:r>
              <a:rPr lang="en-US" sz="6600" b="1" dirty="0" smtClean="0">
                <a:solidFill>
                  <a:srgbClr val="742700"/>
                </a:solidFill>
                <a:effectLst>
                  <a:outerShdw blurRad="50800" dist="50800" dir="5400000" algn="ctr" rotWithShape="0">
                    <a:schemeClr val="bg1"/>
                  </a:outerShdw>
                </a:effectLst>
              </a:rPr>
              <a:t>a </a:t>
            </a:r>
            <a:r>
              <a:rPr lang="en-US" sz="6600" b="1" dirty="0">
                <a:solidFill>
                  <a:srgbClr val="742700"/>
                </a:solidFill>
                <a:effectLst>
                  <a:outerShdw blurRad="50800" dist="50800" dir="5400000" algn="ctr" rotWithShape="0">
                    <a:schemeClr val="bg1"/>
                  </a:outerShdw>
                </a:effectLst>
              </a:rPr>
              <a:t>Godly </a:t>
            </a:r>
            <a:r>
              <a:rPr lang="en-US" sz="6600" b="1" dirty="0" smtClean="0">
                <a:solidFill>
                  <a:srgbClr val="742700"/>
                </a:solidFill>
                <a:effectLst>
                  <a:outerShdw blurRad="50800" dist="50800" dir="5400000" algn="ctr" rotWithShape="0">
                    <a:schemeClr val="bg1"/>
                  </a:outerShdw>
                </a:effectLst>
              </a:rPr>
              <a:t>Character</a:t>
            </a:r>
            <a:endParaRPr lang="en-US" sz="6600" b="1" dirty="0">
              <a:solidFill>
                <a:srgbClr val="742700"/>
              </a:solidFill>
              <a:effectLst>
                <a:outerShdw blurRad="50800" dist="50800" dir="5400000" algn="ctr" rotWithShape="0">
                  <a:schemeClr val="bg1"/>
                </a:outerShdw>
              </a:effectLst>
            </a:endParaRPr>
          </a:p>
        </p:txBody>
      </p:sp>
      <p:sp>
        <p:nvSpPr>
          <p:cNvPr id="3" name="Subtitle 2"/>
          <p:cNvSpPr>
            <a:spLocks noGrp="1"/>
          </p:cNvSpPr>
          <p:nvPr>
            <p:ph type="subTitle" idx="1"/>
          </p:nvPr>
        </p:nvSpPr>
        <p:spPr>
          <a:xfrm>
            <a:off x="9378" y="4171950"/>
            <a:ext cx="5400822" cy="609600"/>
          </a:xfrm>
          <a:noFill/>
        </p:spPr>
        <p:txBody>
          <a:bodyPr>
            <a:normAutofit/>
          </a:bodyPr>
          <a:lstStyle/>
          <a:p>
            <a:r>
              <a:rPr lang="en-US" sz="2800" b="1" dirty="0">
                <a:solidFill>
                  <a:srgbClr val="742700"/>
                </a:solidFill>
                <a:effectLst>
                  <a:outerShdw blurRad="50800" dist="50800" dir="5400000" algn="ctr" rotWithShape="0">
                    <a:schemeClr val="bg1"/>
                  </a:outerShdw>
                </a:effectLst>
              </a:rPr>
              <a:t>Philippians 2:19-30, John 15:1-17</a:t>
            </a:r>
          </a:p>
        </p:txBody>
      </p:sp>
      <p:sp>
        <p:nvSpPr>
          <p:cNvPr id="8" name="Title 1"/>
          <p:cNvSpPr txBox="1">
            <a:spLocks/>
          </p:cNvSpPr>
          <p:nvPr/>
        </p:nvSpPr>
        <p:spPr>
          <a:xfrm>
            <a:off x="-5862" y="971550"/>
            <a:ext cx="6781800" cy="1371600"/>
          </a:xfrm>
          <a:prstGeom prst="rect">
            <a:avLst/>
          </a:prstGeom>
        </p:spPr>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solidFill>
                  <a:srgbClr val="742700"/>
                </a:solidFill>
                <a:effectLst>
                  <a:outerShdw blurRad="50800" dist="50800" dir="5400000" algn="ctr" rotWithShape="0">
                    <a:prstClr val="white"/>
                  </a:outerShdw>
                </a:effectLst>
              </a:rPr>
              <a:t>6</a:t>
            </a:r>
            <a:r>
              <a:rPr lang="en-US" sz="3500" b="1" dirty="0" smtClean="0">
                <a:solidFill>
                  <a:srgbClr val="742700"/>
                </a:solidFill>
                <a:effectLst>
                  <a:outerShdw blurRad="50800" dist="50800" dir="5400000" algn="ctr" rotWithShape="0">
                    <a:prstClr val="white"/>
                  </a:outerShdw>
                </a:effectLst>
              </a:rPr>
              <a:t> in the series</a:t>
            </a:r>
          </a:p>
          <a:p>
            <a:r>
              <a:rPr lang="en-US" sz="5200" b="1" dirty="0" smtClean="0">
                <a:solidFill>
                  <a:srgbClr val="742700"/>
                </a:solidFill>
                <a:effectLst>
                  <a:outerShdw blurRad="50800" dist="50800" dir="5400000" algn="ctr" rotWithShape="0">
                    <a:prstClr val="white"/>
                  </a:outerShdw>
                </a:effectLst>
              </a:rPr>
              <a:t>Biblical Keys to Living </a:t>
            </a:r>
          </a:p>
          <a:p>
            <a:r>
              <a:rPr lang="en-US" sz="5200" b="1" dirty="0" smtClean="0">
                <a:solidFill>
                  <a:srgbClr val="742700"/>
                </a:solidFill>
                <a:effectLst>
                  <a:outerShdw blurRad="50800" dist="50800" dir="5400000" algn="ctr" rotWithShape="0">
                    <a:prstClr val="white"/>
                  </a:outerShdw>
                </a:effectLst>
              </a:rPr>
              <a:t>The Joy Filled Life</a:t>
            </a:r>
            <a:endParaRPr lang="en-US" sz="5200" b="1" dirty="0">
              <a:solidFill>
                <a:srgbClr val="742700"/>
              </a:solidFill>
              <a:effectLst>
                <a:outerShdw blurRad="50800" dist="50800" dir="5400000" algn="ctr" rotWithShape="0">
                  <a:prstClr val="white"/>
                </a:outerShdw>
              </a:effectLst>
            </a:endParaRPr>
          </a:p>
        </p:txBody>
      </p:sp>
      <p:sp>
        <p:nvSpPr>
          <p:cNvPr id="4" name="TextBox 3"/>
          <p:cNvSpPr txBox="1"/>
          <p:nvPr/>
        </p:nvSpPr>
        <p:spPr>
          <a:xfrm>
            <a:off x="0" y="133350"/>
            <a:ext cx="6775938" cy="923330"/>
          </a:xfrm>
          <a:prstGeom prst="rect">
            <a:avLst/>
          </a:prstGeom>
          <a:noFill/>
        </p:spPr>
        <p:txBody>
          <a:bodyPr wrap="square" rtlCol="0">
            <a:spAutoFit/>
          </a:bodyPr>
          <a:lstStyle/>
          <a:p>
            <a:pPr algn="ctr"/>
            <a:r>
              <a:rPr lang="en-US" sz="5400" b="1" dirty="0" smtClean="0">
                <a:solidFill>
                  <a:srgbClr val="742700"/>
                </a:solidFill>
              </a:rPr>
              <a:t>NEXT WEEK</a:t>
            </a:r>
            <a:endParaRPr lang="en-US" sz="5400" b="1" dirty="0">
              <a:solidFill>
                <a:srgbClr val="742700"/>
              </a:solidFill>
            </a:endParaRPr>
          </a:p>
        </p:txBody>
      </p:sp>
    </p:spTree>
    <p:extLst>
      <p:ext uri="{BB962C8B-B14F-4D97-AF65-F5344CB8AC3E}">
        <p14:creationId xmlns:p14="http://schemas.microsoft.com/office/powerpoint/2010/main" val="92929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2000"/>
                            </p:stCondLst>
                            <p:childTnLst>
                              <p:par>
                                <p:cTn id="13" presetID="10" presetClass="entr" presetSubtype="0" fill="hold" grpId="0" nodeType="afterEffect">
                                  <p:stCondLst>
                                    <p:cond delay="50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3000"/>
                            </p:stCondLst>
                            <p:childTnLst>
                              <p:par>
                                <p:cTn id="17" presetID="10" presetClass="entr" presetSubtype="0" fill="hold" grpId="0" nodeType="afterEffect">
                                  <p:stCondLst>
                                    <p:cond delay="50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2895600" cy="536971"/>
          </a:xfrm>
        </p:spPr>
        <p:txBody>
          <a:bodyPr>
            <a:normAutofit fontScale="90000"/>
          </a:bodyPr>
          <a:lstStyle/>
          <a:p>
            <a:pPr algn="l"/>
            <a:r>
              <a:rPr lang="en-US" sz="3600" b="1" dirty="0" smtClean="0">
                <a:solidFill>
                  <a:srgbClr val="742700"/>
                </a:solidFill>
                <a:effectLst>
                  <a:outerShdw blurRad="50800" dist="50800" dir="5400000" algn="ctr" rotWithShape="0">
                    <a:schemeClr val="bg1"/>
                  </a:outerShdw>
                </a:effectLst>
              </a:rPr>
              <a:t>INTRODUCTION</a:t>
            </a:r>
            <a:endParaRPr lang="en-US" sz="3600" b="1" dirty="0">
              <a:solidFill>
                <a:srgbClr val="742700"/>
              </a:solidFill>
              <a:effectLst>
                <a:outerShdw blurRad="50800" dist="50800" dir="5400000" algn="ctr" rotWithShape="0">
                  <a:schemeClr val="bg1"/>
                </a:outerShdw>
              </a:effectLst>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740527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2419350"/>
            <a:ext cx="6781800" cy="1828800"/>
          </a:xfrm>
        </p:spPr>
        <p:txBody>
          <a:bodyPr>
            <a:normAutofit/>
          </a:bodyPr>
          <a:lstStyle/>
          <a:p>
            <a:pPr>
              <a:lnSpc>
                <a:spcPts val="6000"/>
              </a:lnSpc>
            </a:pPr>
            <a:endParaRPr lang="en-US" sz="6600" b="1" dirty="0">
              <a:solidFill>
                <a:srgbClr val="742700"/>
              </a:solidFill>
              <a:effectLst>
                <a:outerShdw blurRad="50800" dist="50800" dir="5400000" algn="ctr" rotWithShape="0">
                  <a:schemeClr val="bg1"/>
                </a:outerShdw>
              </a:effectLst>
            </a:endParaRPr>
          </a:p>
        </p:txBody>
      </p:sp>
      <p:sp>
        <p:nvSpPr>
          <p:cNvPr id="3" name="Subtitle 2"/>
          <p:cNvSpPr>
            <a:spLocks noGrp="1"/>
          </p:cNvSpPr>
          <p:nvPr>
            <p:ph type="subTitle" idx="1"/>
          </p:nvPr>
        </p:nvSpPr>
        <p:spPr>
          <a:xfrm>
            <a:off x="9378" y="4171950"/>
            <a:ext cx="6781800" cy="609600"/>
          </a:xfrm>
          <a:noFill/>
        </p:spPr>
        <p:txBody>
          <a:bodyPr>
            <a:normAutofit/>
          </a:bodyPr>
          <a:lstStyle/>
          <a:p>
            <a:endParaRPr lang="en-US" sz="2800" b="1" dirty="0">
              <a:solidFill>
                <a:srgbClr val="742700"/>
              </a:solidFill>
              <a:effectLst>
                <a:outerShdw blurRad="50800" dist="50800" dir="5400000" algn="ctr" rotWithShape="0">
                  <a:schemeClr val="bg1"/>
                </a:outerShdw>
              </a:effectLst>
            </a:endParaRPr>
          </a:p>
        </p:txBody>
      </p:sp>
      <p:sp>
        <p:nvSpPr>
          <p:cNvPr id="8" name="Title 1"/>
          <p:cNvSpPr txBox="1">
            <a:spLocks/>
          </p:cNvSpPr>
          <p:nvPr/>
        </p:nvSpPr>
        <p:spPr>
          <a:xfrm>
            <a:off x="-5862" y="971550"/>
            <a:ext cx="67818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5200" b="1"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2511870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50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1000"/>
                            </p:stCondLst>
                            <p:childTnLst>
                              <p:par>
                                <p:cTn id="9" presetID="10" presetClass="entr" presetSubtype="0" fill="hold" grpId="0" nodeType="afterEffect" nodePh="1">
                                  <p:stCondLst>
                                    <p:cond delay="500"/>
                                  </p:stCondLst>
                                  <p:endCondLst>
                                    <p:cond evt="begin" delay="0">
                                      <p:tn val="9"/>
                                    </p:cond>
                                  </p:end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2000"/>
                            </p:stCondLst>
                            <p:childTnLst>
                              <p:par>
                                <p:cTn id="13" presetID="10" presetClass="entr" presetSubtype="0" fill="hold" grpId="0" nodeType="afterEffect" nodePh="1">
                                  <p:stCondLst>
                                    <p:cond delay="500"/>
                                  </p:stCondLst>
                                  <p:endCondLst>
                                    <p:cond evt="begin" delay="0">
                                      <p:tn val="13"/>
                                    </p:cond>
                                  </p:end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42950"/>
            <a:ext cx="8686800" cy="4038600"/>
          </a:xfrm>
        </p:spPr>
        <p:txBody>
          <a:bodyPr>
            <a:noAutofit/>
          </a:bodyPr>
          <a:lstStyle/>
          <a:p>
            <a:pPr marL="0" indent="0">
              <a:spcBef>
                <a:spcPts val="0"/>
              </a:spcBef>
              <a:buNone/>
            </a:pPr>
            <a:r>
              <a:rPr lang="en-US" b="1" i="1" dirty="0">
                <a:solidFill>
                  <a:srgbClr val="742700"/>
                </a:solidFill>
                <a:effectLst>
                  <a:outerShdw blurRad="50800" dist="50800" dir="5400000" algn="ctr" rotWithShape="0">
                    <a:schemeClr val="bg1"/>
                  </a:outerShdw>
                </a:effectLst>
              </a:rPr>
              <a:t>“Do all things without complaining or bickering with each other,  </a:t>
            </a:r>
            <a:r>
              <a:rPr lang="en-US" b="1" i="1" baseline="30000" dirty="0">
                <a:solidFill>
                  <a:srgbClr val="742700"/>
                </a:solidFill>
                <a:effectLst>
                  <a:outerShdw blurRad="50800" dist="50800" dir="5400000" algn="ctr" rotWithShape="0">
                    <a:schemeClr val="bg1"/>
                  </a:outerShdw>
                </a:effectLst>
              </a:rPr>
              <a:t>15</a:t>
            </a:r>
            <a:r>
              <a:rPr lang="en-US" b="1" i="1" dirty="0">
                <a:solidFill>
                  <a:srgbClr val="742700"/>
                </a:solidFill>
                <a:effectLst>
                  <a:outerShdw blurRad="50800" dist="50800" dir="5400000" algn="ctr" rotWithShape="0">
                    <a:schemeClr val="bg1"/>
                  </a:outerShdw>
                </a:effectLst>
              </a:rPr>
              <a:t> so you will </a:t>
            </a:r>
            <a:endParaRPr lang="en-US" b="1" i="1" dirty="0" smtClean="0">
              <a:solidFill>
                <a:srgbClr val="742700"/>
              </a:solidFill>
              <a:effectLst>
                <a:outerShdw blurRad="50800" dist="50800" dir="5400000" algn="ctr" rotWithShape="0">
                  <a:schemeClr val="bg1"/>
                </a:outerShdw>
              </a:effectLst>
            </a:endParaRPr>
          </a:p>
          <a:p>
            <a:pPr marL="0" indent="0">
              <a:spcBef>
                <a:spcPts val="0"/>
              </a:spcBef>
              <a:buNone/>
            </a:pPr>
            <a:r>
              <a:rPr lang="en-US" b="1" i="1" dirty="0" smtClean="0">
                <a:solidFill>
                  <a:srgbClr val="742700"/>
                </a:solidFill>
                <a:effectLst>
                  <a:outerShdw blurRad="50800" dist="50800" dir="5400000" algn="ctr" rotWithShape="0">
                    <a:schemeClr val="bg1"/>
                  </a:outerShdw>
                </a:effectLst>
              </a:rPr>
              <a:t>be </a:t>
            </a:r>
            <a:r>
              <a:rPr lang="en-US" b="1" i="1" dirty="0">
                <a:solidFill>
                  <a:srgbClr val="742700"/>
                </a:solidFill>
                <a:effectLst>
                  <a:outerShdw blurRad="50800" dist="50800" dir="5400000" algn="ctr" rotWithShape="0">
                    <a:schemeClr val="bg1"/>
                  </a:outerShdw>
                </a:effectLst>
              </a:rPr>
              <a:t>found innocent and blameless; </a:t>
            </a:r>
            <a:endParaRPr lang="en-US" b="1" i="1" dirty="0" smtClean="0">
              <a:solidFill>
                <a:srgbClr val="742700"/>
              </a:solidFill>
              <a:effectLst>
                <a:outerShdw blurRad="50800" dist="50800" dir="5400000" algn="ctr" rotWithShape="0">
                  <a:schemeClr val="bg1"/>
                </a:outerShdw>
              </a:effectLst>
            </a:endParaRPr>
          </a:p>
          <a:p>
            <a:pPr marL="0" indent="0">
              <a:spcBef>
                <a:spcPts val="0"/>
              </a:spcBef>
              <a:buNone/>
            </a:pPr>
            <a:r>
              <a:rPr lang="en-US" b="1" i="1" dirty="0" smtClean="0">
                <a:solidFill>
                  <a:srgbClr val="742700"/>
                </a:solidFill>
                <a:effectLst>
                  <a:outerShdw blurRad="50800" dist="50800" dir="5400000" algn="ctr" rotWithShape="0">
                    <a:schemeClr val="bg1"/>
                  </a:outerShdw>
                </a:effectLst>
              </a:rPr>
              <a:t>you </a:t>
            </a:r>
            <a:r>
              <a:rPr lang="en-US" b="1" i="1" dirty="0">
                <a:solidFill>
                  <a:srgbClr val="742700"/>
                </a:solidFill>
                <a:effectLst>
                  <a:outerShdw blurRad="50800" dist="50800" dir="5400000" algn="ctr" rotWithShape="0">
                    <a:schemeClr val="bg1"/>
                  </a:outerShdw>
                </a:effectLst>
              </a:rPr>
              <a:t>are God’s children called to live </a:t>
            </a:r>
            <a:endParaRPr lang="en-US" b="1" i="1" dirty="0" smtClean="0">
              <a:solidFill>
                <a:srgbClr val="742700"/>
              </a:solidFill>
              <a:effectLst>
                <a:outerShdw blurRad="50800" dist="50800" dir="5400000" algn="ctr" rotWithShape="0">
                  <a:schemeClr val="bg1"/>
                </a:outerShdw>
              </a:effectLst>
            </a:endParaRPr>
          </a:p>
          <a:p>
            <a:pPr marL="0" indent="0">
              <a:spcBef>
                <a:spcPts val="0"/>
              </a:spcBef>
              <a:buNone/>
            </a:pPr>
            <a:r>
              <a:rPr lang="en-US" b="1" i="1" dirty="0" smtClean="0">
                <a:solidFill>
                  <a:srgbClr val="742700"/>
                </a:solidFill>
                <a:effectLst>
                  <a:outerShdw blurRad="50800" dist="50800" dir="5400000" algn="ctr" rotWithShape="0">
                    <a:schemeClr val="bg1"/>
                  </a:outerShdw>
                </a:effectLst>
              </a:rPr>
              <a:t>without </a:t>
            </a:r>
            <a:r>
              <a:rPr lang="en-US" b="1" i="1" dirty="0">
                <a:solidFill>
                  <a:srgbClr val="742700"/>
                </a:solidFill>
                <a:effectLst>
                  <a:outerShdw blurRad="50800" dist="50800" dir="5400000" algn="ctr" rotWithShape="0">
                    <a:schemeClr val="bg1"/>
                  </a:outerShdw>
                </a:effectLst>
              </a:rPr>
              <a:t>a single stain on your reputations among this perverted and crooked generation. Shine like stars across the land.  </a:t>
            </a:r>
            <a:r>
              <a:rPr lang="en-US" b="1" i="1" baseline="30000" dirty="0">
                <a:solidFill>
                  <a:srgbClr val="742700"/>
                </a:solidFill>
                <a:effectLst>
                  <a:outerShdw blurRad="50800" dist="50800" dir="5400000" algn="ctr" rotWithShape="0">
                    <a:schemeClr val="bg1"/>
                  </a:outerShdw>
                </a:effectLst>
              </a:rPr>
              <a:t>16</a:t>
            </a:r>
            <a:r>
              <a:rPr lang="en-US" b="1" i="1" dirty="0">
                <a:solidFill>
                  <a:srgbClr val="742700"/>
                </a:solidFill>
                <a:effectLst>
                  <a:outerShdw blurRad="50800" dist="50800" dir="5400000" algn="ctr" rotWithShape="0">
                    <a:schemeClr val="bg1"/>
                  </a:outerShdw>
                </a:effectLst>
              </a:rPr>
              <a:t> Cling to the </a:t>
            </a:r>
            <a:endParaRPr lang="en-US" b="1" i="1" dirty="0" smtClean="0">
              <a:solidFill>
                <a:srgbClr val="742700"/>
              </a:solidFill>
              <a:effectLst>
                <a:outerShdw blurRad="50800" dist="50800" dir="5400000" algn="ctr" rotWithShape="0">
                  <a:schemeClr val="bg1"/>
                </a:outerShdw>
              </a:effectLst>
            </a:endParaRPr>
          </a:p>
          <a:p>
            <a:pPr marL="0" indent="0">
              <a:spcBef>
                <a:spcPts val="0"/>
              </a:spcBef>
              <a:buNone/>
            </a:pPr>
            <a:r>
              <a:rPr lang="en-US" b="1" i="1" dirty="0" smtClean="0">
                <a:solidFill>
                  <a:srgbClr val="742700"/>
                </a:solidFill>
                <a:effectLst>
                  <a:outerShdw blurRad="50800" dist="50800" dir="5400000" algn="ctr" rotWithShape="0">
                    <a:schemeClr val="bg1"/>
                  </a:outerShdw>
                </a:effectLst>
              </a:rPr>
              <a:t>word </a:t>
            </a:r>
            <a:r>
              <a:rPr lang="en-US" b="1" i="1" dirty="0">
                <a:solidFill>
                  <a:srgbClr val="742700"/>
                </a:solidFill>
                <a:effectLst>
                  <a:outerShdw blurRad="50800" dist="50800" dir="5400000" algn="ctr" rotWithShape="0">
                    <a:schemeClr val="bg1"/>
                  </a:outerShdw>
                </a:effectLst>
              </a:rPr>
              <a:t>of life so that on </a:t>
            </a:r>
            <a:r>
              <a:rPr lang="en-US" b="1" i="1" dirty="0" smtClean="0">
                <a:solidFill>
                  <a:srgbClr val="742700"/>
                </a:solidFill>
                <a:effectLst>
                  <a:outerShdw blurRad="50800" dist="50800" dir="5400000" algn="ctr" rotWithShape="0">
                    <a:schemeClr val="bg1"/>
                  </a:outerShdw>
                </a:effectLst>
              </a:rPr>
              <a:t>the</a:t>
            </a:r>
            <a:endParaRPr lang="en-US" b="1" i="1" dirty="0">
              <a:solidFill>
                <a:srgbClr val="742700"/>
              </a:solidFill>
              <a:effectLst>
                <a:outerShdw blurRad="50800" dist="50800" dir="5400000" algn="ctr" rotWithShape="0">
                  <a:schemeClr val="bg1"/>
                </a:outerShdw>
              </a:effectLst>
            </a:endParaRPr>
          </a:p>
        </p:txBody>
      </p:sp>
      <p:sp>
        <p:nvSpPr>
          <p:cNvPr id="4" name="Rectangle 3"/>
          <p:cNvSpPr/>
          <p:nvPr/>
        </p:nvSpPr>
        <p:spPr>
          <a:xfrm>
            <a:off x="144826" y="0"/>
            <a:ext cx="4350974" cy="523220"/>
          </a:xfrm>
          <a:prstGeom prst="rect">
            <a:avLst/>
          </a:prstGeom>
        </p:spPr>
        <p:txBody>
          <a:bodyPr wrap="square">
            <a:spAutoFit/>
          </a:bodyPr>
          <a:lstStyle/>
          <a:p>
            <a:pPr lvl="0">
              <a:spcBef>
                <a:spcPct val="20000"/>
              </a:spcBef>
            </a:pPr>
            <a:r>
              <a:rPr lang="en-US" sz="2800" b="1" dirty="0">
                <a:solidFill>
                  <a:srgbClr val="742700"/>
                </a:solidFill>
                <a:effectLst>
                  <a:outerShdw blurRad="50800" dist="50800" dir="5400000" algn="ctr" rotWithShape="0">
                    <a:schemeClr val="bg1"/>
                  </a:outerShdw>
                </a:effectLst>
              </a:rPr>
              <a:t>Philippians </a:t>
            </a:r>
            <a:r>
              <a:rPr lang="en-US" sz="2800" b="1" dirty="0" smtClean="0">
                <a:solidFill>
                  <a:srgbClr val="742700"/>
                </a:solidFill>
                <a:effectLst>
                  <a:outerShdw blurRad="50800" dist="50800" dir="5400000" algn="ctr" rotWithShape="0">
                    <a:schemeClr val="bg1"/>
                  </a:outerShdw>
                </a:effectLst>
              </a:rPr>
              <a:t>2:14-17 (VOICE)</a:t>
            </a:r>
            <a:endParaRPr lang="en-US" sz="2800" b="1"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99091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42950"/>
            <a:ext cx="8686800" cy="3581400"/>
          </a:xfrm>
        </p:spPr>
        <p:txBody>
          <a:bodyPr>
            <a:noAutofit/>
          </a:bodyPr>
          <a:lstStyle/>
          <a:p>
            <a:pPr marL="0" indent="0">
              <a:spcBef>
                <a:spcPts val="0"/>
              </a:spcBef>
              <a:buNone/>
            </a:pPr>
            <a:r>
              <a:rPr lang="en-US" b="1" i="1" dirty="0" smtClean="0">
                <a:solidFill>
                  <a:srgbClr val="742700"/>
                </a:solidFill>
                <a:effectLst>
                  <a:outerShdw blurRad="50800" dist="50800" dir="5400000" algn="ctr" rotWithShape="0">
                    <a:schemeClr val="bg1"/>
                  </a:outerShdw>
                </a:effectLst>
              </a:rPr>
              <a:t>day </a:t>
            </a:r>
            <a:r>
              <a:rPr lang="en-US" b="1" i="1" dirty="0">
                <a:solidFill>
                  <a:srgbClr val="742700"/>
                </a:solidFill>
                <a:effectLst>
                  <a:outerShdw blurRad="50800" dist="50800" dir="5400000" algn="ctr" rotWithShape="0">
                    <a:schemeClr val="bg1"/>
                  </a:outerShdw>
                </a:effectLst>
              </a:rPr>
              <a:t>of judgment when the Anointed </a:t>
            </a:r>
            <a:endParaRPr lang="en-US" b="1" i="1" dirty="0" smtClean="0">
              <a:solidFill>
                <a:srgbClr val="742700"/>
              </a:solidFill>
              <a:effectLst>
                <a:outerShdw blurRad="50800" dist="50800" dir="5400000" algn="ctr" rotWithShape="0">
                  <a:schemeClr val="bg1"/>
                </a:outerShdw>
              </a:effectLst>
            </a:endParaRPr>
          </a:p>
          <a:p>
            <a:pPr marL="0" indent="0">
              <a:spcBef>
                <a:spcPts val="0"/>
              </a:spcBef>
              <a:buNone/>
            </a:pPr>
            <a:r>
              <a:rPr lang="en-US" b="1" i="1" dirty="0" smtClean="0">
                <a:solidFill>
                  <a:srgbClr val="742700"/>
                </a:solidFill>
                <a:effectLst>
                  <a:outerShdw blurRad="50800" dist="50800" dir="5400000" algn="ctr" rotWithShape="0">
                    <a:schemeClr val="bg1"/>
                  </a:outerShdw>
                </a:effectLst>
              </a:rPr>
              <a:t>One </a:t>
            </a:r>
            <a:r>
              <a:rPr lang="en-US" b="1" i="1" dirty="0">
                <a:solidFill>
                  <a:srgbClr val="742700"/>
                </a:solidFill>
                <a:effectLst>
                  <a:outerShdw blurRad="50800" dist="50800" dir="5400000" algn="ctr" rotWithShape="0">
                    <a:schemeClr val="bg1"/>
                  </a:outerShdw>
                </a:effectLst>
              </a:rPr>
              <a:t>returns I may have reason to rejoice, </a:t>
            </a:r>
            <a:endParaRPr lang="en-US" b="1" i="1" dirty="0" smtClean="0">
              <a:solidFill>
                <a:srgbClr val="742700"/>
              </a:solidFill>
              <a:effectLst>
                <a:outerShdw blurRad="50800" dist="50800" dir="5400000" algn="ctr" rotWithShape="0">
                  <a:schemeClr val="bg1"/>
                </a:outerShdw>
              </a:effectLst>
            </a:endParaRPr>
          </a:p>
          <a:p>
            <a:pPr marL="0" indent="0">
              <a:spcBef>
                <a:spcPts val="0"/>
              </a:spcBef>
              <a:buNone/>
            </a:pPr>
            <a:r>
              <a:rPr lang="en-US" b="1" i="1" dirty="0" smtClean="0">
                <a:solidFill>
                  <a:srgbClr val="742700"/>
                </a:solidFill>
                <a:effectLst>
                  <a:outerShdw blurRad="50800" dist="50800" dir="5400000" algn="ctr" rotWithShape="0">
                    <a:schemeClr val="bg1"/>
                  </a:outerShdw>
                </a:effectLst>
              </a:rPr>
              <a:t>because </a:t>
            </a:r>
            <a:r>
              <a:rPr lang="en-US" b="1" i="1" dirty="0">
                <a:solidFill>
                  <a:srgbClr val="742700"/>
                </a:solidFill>
                <a:effectLst>
                  <a:outerShdw blurRad="50800" dist="50800" dir="5400000" algn="ctr" rotWithShape="0">
                    <a:schemeClr val="bg1"/>
                  </a:outerShdw>
                </a:effectLst>
              </a:rPr>
              <a:t>it will be plain that I didn’t </a:t>
            </a:r>
            <a:endParaRPr lang="en-US" b="1" i="1" dirty="0" smtClean="0">
              <a:solidFill>
                <a:srgbClr val="742700"/>
              </a:solidFill>
              <a:effectLst>
                <a:outerShdw blurRad="50800" dist="50800" dir="5400000" algn="ctr" rotWithShape="0">
                  <a:schemeClr val="bg1"/>
                </a:outerShdw>
              </a:effectLst>
            </a:endParaRPr>
          </a:p>
          <a:p>
            <a:pPr marL="0" indent="0">
              <a:spcBef>
                <a:spcPts val="0"/>
              </a:spcBef>
              <a:buNone/>
            </a:pPr>
            <a:r>
              <a:rPr lang="en-US" b="1" i="1" dirty="0" smtClean="0">
                <a:solidFill>
                  <a:srgbClr val="742700"/>
                </a:solidFill>
                <a:effectLst>
                  <a:outerShdw blurRad="50800" dist="50800" dir="5400000" algn="ctr" rotWithShape="0">
                    <a:schemeClr val="bg1"/>
                  </a:outerShdw>
                </a:effectLst>
              </a:rPr>
              <a:t>turn </a:t>
            </a:r>
            <a:r>
              <a:rPr lang="en-US" b="1" i="1" dirty="0">
                <a:solidFill>
                  <a:srgbClr val="742700"/>
                </a:solidFill>
                <a:effectLst>
                  <a:outerShdw blurRad="50800" dist="50800" dir="5400000" algn="ctr" rotWithShape="0">
                    <a:schemeClr val="bg1"/>
                  </a:outerShdw>
                </a:effectLst>
              </a:rPr>
              <a:t>from His mission nor did I work </a:t>
            </a:r>
            <a:endParaRPr lang="en-US" b="1" i="1" dirty="0" smtClean="0">
              <a:solidFill>
                <a:srgbClr val="742700"/>
              </a:solidFill>
              <a:effectLst>
                <a:outerShdw blurRad="50800" dist="50800" dir="5400000" algn="ctr" rotWithShape="0">
                  <a:schemeClr val="bg1"/>
                </a:outerShdw>
              </a:effectLst>
            </a:endParaRPr>
          </a:p>
          <a:p>
            <a:pPr marL="0" indent="0">
              <a:spcBef>
                <a:spcPts val="0"/>
              </a:spcBef>
              <a:buNone/>
            </a:pPr>
            <a:r>
              <a:rPr lang="en-US" b="1" i="1" dirty="0" smtClean="0">
                <a:solidFill>
                  <a:srgbClr val="742700"/>
                </a:solidFill>
                <a:effectLst>
                  <a:outerShdw blurRad="50800" dist="50800" dir="5400000" algn="ctr" rotWithShape="0">
                    <a:schemeClr val="bg1"/>
                  </a:outerShdw>
                </a:effectLst>
              </a:rPr>
              <a:t>in </a:t>
            </a:r>
            <a:r>
              <a:rPr lang="en-US" b="1" i="1" dirty="0">
                <a:solidFill>
                  <a:srgbClr val="742700"/>
                </a:solidFill>
                <a:effectLst>
                  <a:outerShdw blurRad="50800" dist="50800" dir="5400000" algn="ctr" rotWithShape="0">
                    <a:schemeClr val="bg1"/>
                  </a:outerShdw>
                </a:effectLst>
              </a:rPr>
              <a:t>vain.  </a:t>
            </a:r>
            <a:r>
              <a:rPr lang="en-US" b="1" i="1" baseline="30000" dirty="0">
                <a:solidFill>
                  <a:srgbClr val="742700"/>
                </a:solidFill>
                <a:effectLst>
                  <a:outerShdw blurRad="50800" dist="50800" dir="5400000" algn="ctr" rotWithShape="0">
                    <a:schemeClr val="bg1"/>
                  </a:outerShdw>
                </a:effectLst>
              </a:rPr>
              <a:t>17</a:t>
            </a:r>
            <a:r>
              <a:rPr lang="en-US" b="1" i="1" dirty="0">
                <a:solidFill>
                  <a:srgbClr val="742700"/>
                </a:solidFill>
                <a:effectLst>
                  <a:outerShdw blurRad="50800" dist="50800" dir="5400000" algn="ctr" rotWithShape="0">
                    <a:schemeClr val="bg1"/>
                  </a:outerShdw>
                </a:effectLst>
              </a:rPr>
              <a:t> Even if my lifeblood is to be poured out like wine as a sacrifice of your faith, I have great reason to celebrate with all of you.”</a:t>
            </a:r>
          </a:p>
        </p:txBody>
      </p:sp>
      <p:sp>
        <p:nvSpPr>
          <p:cNvPr id="4" name="Rectangle 3"/>
          <p:cNvSpPr/>
          <p:nvPr/>
        </p:nvSpPr>
        <p:spPr>
          <a:xfrm>
            <a:off x="144826" y="0"/>
            <a:ext cx="4350974" cy="523220"/>
          </a:xfrm>
          <a:prstGeom prst="rect">
            <a:avLst/>
          </a:prstGeom>
        </p:spPr>
        <p:txBody>
          <a:bodyPr wrap="square">
            <a:spAutoFit/>
          </a:bodyPr>
          <a:lstStyle/>
          <a:p>
            <a:pPr lvl="0">
              <a:spcBef>
                <a:spcPct val="20000"/>
              </a:spcBef>
            </a:pPr>
            <a:r>
              <a:rPr lang="en-US" sz="2800" b="1" dirty="0">
                <a:solidFill>
                  <a:srgbClr val="742700"/>
                </a:solidFill>
                <a:effectLst>
                  <a:outerShdw blurRad="50800" dist="50800" dir="5400000" algn="ctr" rotWithShape="0">
                    <a:schemeClr val="bg1"/>
                  </a:outerShdw>
                </a:effectLst>
              </a:rPr>
              <a:t>Philippians </a:t>
            </a:r>
            <a:r>
              <a:rPr lang="en-US" sz="2800" b="1" dirty="0" smtClean="0">
                <a:solidFill>
                  <a:srgbClr val="742700"/>
                </a:solidFill>
                <a:effectLst>
                  <a:outerShdw blurRad="50800" dist="50800" dir="5400000" algn="ctr" rotWithShape="0">
                    <a:schemeClr val="bg1"/>
                  </a:outerShdw>
                </a:effectLst>
              </a:rPr>
              <a:t>2:14-17 (VOICE)</a:t>
            </a:r>
            <a:endParaRPr lang="en-US" sz="2800" b="1"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4250593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
            <a:ext cx="7162800" cy="1070372"/>
          </a:xfrm>
        </p:spPr>
        <p:txBody>
          <a:bodyPr>
            <a:normAutofit/>
          </a:bodyPr>
          <a:lstStyle/>
          <a:p>
            <a:pPr algn="l">
              <a:lnSpc>
                <a:spcPts val="4000"/>
              </a:lnSpc>
            </a:pPr>
            <a:r>
              <a:rPr lang="en-US" b="1" spc="-150" dirty="0" smtClean="0">
                <a:solidFill>
                  <a:srgbClr val="742700"/>
                </a:solidFill>
                <a:effectLst>
                  <a:outerShdw blurRad="50800" dist="50800" dir="5400000" algn="ctr" rotWithShape="0">
                    <a:schemeClr val="bg1"/>
                  </a:outerShdw>
                </a:effectLst>
                <a:ea typeface="Calibri"/>
                <a:cs typeface="Times New Roman"/>
              </a:rPr>
              <a:t>How to Conquer Complaining</a:t>
            </a:r>
            <a:endParaRPr lang="en-US" b="1" spc="-150" dirty="0">
              <a:solidFill>
                <a:srgbClr val="742700"/>
              </a:solidFill>
              <a:effectLst>
                <a:outerShdw blurRad="50800" dist="50800" dir="5400000" algn="ctr" rotWithShape="0">
                  <a:schemeClr val="bg1"/>
                </a:outerShdw>
              </a:effectLst>
            </a:endParaRPr>
          </a:p>
        </p:txBody>
      </p:sp>
      <p:sp>
        <p:nvSpPr>
          <p:cNvPr id="3" name="Content Placeholder 2"/>
          <p:cNvSpPr>
            <a:spLocks noGrp="1"/>
          </p:cNvSpPr>
          <p:nvPr>
            <p:ph idx="1"/>
          </p:nvPr>
        </p:nvSpPr>
        <p:spPr>
          <a:xfrm>
            <a:off x="457200" y="1123951"/>
            <a:ext cx="6248400" cy="762000"/>
          </a:xfrm>
        </p:spPr>
        <p:txBody>
          <a:bodyPr>
            <a:noAutofit/>
          </a:bodyPr>
          <a:lstStyle/>
          <a:p>
            <a:pPr marL="514350" indent="-514350">
              <a:buFont typeface="+mj-lt"/>
              <a:buAutoNum type="arabicPeriod"/>
            </a:pPr>
            <a:r>
              <a:rPr lang="en-US" sz="3600" b="1" dirty="0" smtClean="0">
                <a:solidFill>
                  <a:srgbClr val="742700"/>
                </a:solidFill>
                <a:effectLst>
                  <a:outerShdw blurRad="50800" dist="50800" dir="5400000" algn="ctr" rotWithShape="0">
                    <a:schemeClr val="bg1"/>
                  </a:outerShdw>
                </a:effectLst>
              </a:rPr>
              <a:t>Admit </a:t>
            </a:r>
            <a:r>
              <a:rPr lang="en-US" sz="3600" b="1" dirty="0">
                <a:solidFill>
                  <a:srgbClr val="742700"/>
                </a:solidFill>
                <a:effectLst>
                  <a:outerShdw blurRad="50800" dist="50800" dir="5400000" algn="ctr" rotWithShape="0">
                    <a:schemeClr val="bg1"/>
                  </a:outerShdw>
                </a:effectLst>
              </a:rPr>
              <a:t>There Is A </a:t>
            </a:r>
            <a:r>
              <a:rPr lang="en-US" sz="3600" b="1" u="sng" dirty="0">
                <a:solidFill>
                  <a:srgbClr val="742700"/>
                </a:solidFill>
                <a:effectLst>
                  <a:outerShdw blurRad="50800" dist="50800" dir="5400000" algn="ctr" rotWithShape="0">
                    <a:schemeClr val="bg1"/>
                  </a:outerShdw>
                </a:effectLst>
              </a:rPr>
              <a:t>PROBLEM</a:t>
            </a:r>
            <a:r>
              <a:rPr lang="en-US" sz="3600" b="1" dirty="0">
                <a:solidFill>
                  <a:srgbClr val="742700"/>
                </a:solidFill>
                <a:effectLst>
                  <a:outerShdw blurRad="50800" dist="50800" dir="5400000" algn="ctr" rotWithShape="0">
                    <a:schemeClr val="bg1"/>
                  </a:outerShdw>
                </a:effectLst>
              </a:rPr>
              <a:t>.</a:t>
            </a:r>
          </a:p>
        </p:txBody>
      </p:sp>
      <p:sp>
        <p:nvSpPr>
          <p:cNvPr id="6" name="Content Placeholder 2"/>
          <p:cNvSpPr txBox="1">
            <a:spLocks/>
          </p:cNvSpPr>
          <p:nvPr/>
        </p:nvSpPr>
        <p:spPr>
          <a:xfrm>
            <a:off x="228600" y="2190750"/>
            <a:ext cx="8382000" cy="297506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4000" b="1" dirty="0">
                <a:solidFill>
                  <a:srgbClr val="742700"/>
                </a:solidFill>
                <a:effectLst>
                  <a:outerShdw blurRad="50800" dist="50800" dir="5400000" algn="ctr" rotWithShape="0">
                    <a:schemeClr val="bg1"/>
                  </a:outerShdw>
                </a:effectLst>
              </a:rPr>
              <a:t>“People who conceal their sins will not prosper, but if they confess and turn from them, they will receive mercy.” Proverbs 28:13 (NLT)</a:t>
            </a:r>
          </a:p>
        </p:txBody>
      </p:sp>
      <p:sp>
        <p:nvSpPr>
          <p:cNvPr id="4" name="Oval 3"/>
          <p:cNvSpPr/>
          <p:nvPr/>
        </p:nvSpPr>
        <p:spPr>
          <a:xfrm>
            <a:off x="4419600" y="2905858"/>
            <a:ext cx="16764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934200" y="2917581"/>
            <a:ext cx="1143000" cy="5040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042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3951"/>
            <a:ext cx="6934200" cy="762000"/>
          </a:xfrm>
        </p:spPr>
        <p:txBody>
          <a:bodyPr>
            <a:noAutofit/>
          </a:bodyPr>
          <a:lstStyle/>
          <a:p>
            <a:pPr marL="509588" indent="-509588">
              <a:buFont typeface="+mj-lt"/>
              <a:buAutoNum type="arabicPeriod" startAt="2"/>
            </a:pPr>
            <a:r>
              <a:rPr lang="en-US" sz="3600" b="1" dirty="0">
                <a:solidFill>
                  <a:srgbClr val="742700"/>
                </a:solidFill>
                <a:effectLst>
                  <a:outerShdw blurRad="50800" dist="50800" dir="5400000" algn="ctr" rotWithShape="0">
                    <a:schemeClr val="bg1"/>
                  </a:outerShdw>
                </a:effectLst>
              </a:rPr>
              <a:t>Change your </a:t>
            </a:r>
            <a:r>
              <a:rPr lang="en-US" sz="3600" b="1" u="sng" dirty="0">
                <a:solidFill>
                  <a:srgbClr val="742700"/>
                </a:solidFill>
                <a:effectLst>
                  <a:outerShdw blurRad="50800" dist="50800" dir="5400000" algn="ctr" rotWithShape="0">
                    <a:schemeClr val="bg1"/>
                  </a:outerShdw>
                </a:effectLst>
              </a:rPr>
              <a:t>SELF</a:t>
            </a:r>
            <a:r>
              <a:rPr lang="en-US" sz="3600" b="1" dirty="0">
                <a:solidFill>
                  <a:srgbClr val="742700"/>
                </a:solidFill>
                <a:effectLst>
                  <a:outerShdw blurRad="50800" dist="50800" dir="5400000" algn="ctr" rotWithShape="0">
                    <a:schemeClr val="bg1"/>
                  </a:outerShdw>
                </a:effectLst>
              </a:rPr>
              <a:t>-</a:t>
            </a:r>
            <a:r>
              <a:rPr lang="en-US" sz="3600" b="1" u="sng" dirty="0">
                <a:solidFill>
                  <a:srgbClr val="742700"/>
                </a:solidFill>
                <a:effectLst>
                  <a:outerShdw blurRad="50800" dist="50800" dir="5400000" algn="ctr" rotWithShape="0">
                    <a:schemeClr val="bg1"/>
                  </a:outerShdw>
                </a:effectLst>
              </a:rPr>
              <a:t>TALK</a:t>
            </a:r>
            <a:r>
              <a:rPr lang="en-US" sz="3600" b="1" dirty="0">
                <a:solidFill>
                  <a:srgbClr val="742700"/>
                </a:solidFill>
                <a:effectLst>
                  <a:outerShdw blurRad="50800" dist="50800" dir="5400000" algn="ctr" rotWithShape="0">
                    <a:schemeClr val="bg1"/>
                  </a:outerShdw>
                </a:effectLst>
              </a:rPr>
              <a:t>.</a:t>
            </a:r>
          </a:p>
        </p:txBody>
      </p:sp>
      <p:sp>
        <p:nvSpPr>
          <p:cNvPr id="4" name="Content Placeholder 2"/>
          <p:cNvSpPr txBox="1">
            <a:spLocks/>
          </p:cNvSpPr>
          <p:nvPr/>
        </p:nvSpPr>
        <p:spPr>
          <a:xfrm>
            <a:off x="0" y="1733550"/>
            <a:ext cx="8382000" cy="320366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b="1" dirty="0">
                <a:solidFill>
                  <a:srgbClr val="742700"/>
                </a:solidFill>
                <a:effectLst>
                  <a:outerShdw blurRad="50800" dist="50800" dir="5400000" algn="ctr" rotWithShape="0">
                    <a:schemeClr val="bg1"/>
                  </a:outerShdw>
                </a:effectLst>
              </a:rPr>
              <a:t>“Finally, brothers and sisters, whatever is true, whatever is worthy of respect, whatever is just, whatever is pure, whatever is lovely, whatever is commendable, if something is excellent or praiseworthy, think about these things.” </a:t>
            </a:r>
            <a:r>
              <a:rPr lang="en-US" b="1" dirty="0" smtClean="0">
                <a:solidFill>
                  <a:srgbClr val="742700"/>
                </a:solidFill>
                <a:effectLst>
                  <a:outerShdw blurRad="50800" dist="50800" dir="5400000" algn="ctr" rotWithShape="0">
                    <a:schemeClr val="bg1"/>
                  </a:outerShdw>
                </a:effectLst>
              </a:rPr>
              <a:t>			Philippians </a:t>
            </a:r>
            <a:r>
              <a:rPr lang="en-US" b="1" dirty="0">
                <a:solidFill>
                  <a:srgbClr val="742700"/>
                </a:solidFill>
                <a:effectLst>
                  <a:outerShdw blurRad="50800" dist="50800" dir="5400000" algn="ctr" rotWithShape="0">
                    <a:schemeClr val="bg1"/>
                  </a:outerShdw>
                </a:effectLst>
              </a:rPr>
              <a:t>4:8 (NIV)</a:t>
            </a:r>
          </a:p>
        </p:txBody>
      </p:sp>
      <p:sp>
        <p:nvSpPr>
          <p:cNvPr id="6" name="Title 1"/>
          <p:cNvSpPr txBox="1">
            <a:spLocks/>
          </p:cNvSpPr>
          <p:nvPr/>
        </p:nvSpPr>
        <p:spPr>
          <a:xfrm>
            <a:off x="0" y="57150"/>
            <a:ext cx="7162800" cy="10703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000"/>
              </a:lnSpc>
            </a:pPr>
            <a:r>
              <a:rPr lang="en-US" b="1" spc="-150" dirty="0" smtClean="0">
                <a:solidFill>
                  <a:srgbClr val="742700"/>
                </a:solidFill>
                <a:effectLst>
                  <a:outerShdw blurRad="50800" dist="50800" dir="5400000" algn="ctr" rotWithShape="0">
                    <a:schemeClr val="bg1"/>
                  </a:outerShdw>
                </a:effectLst>
                <a:ea typeface="Calibri"/>
                <a:cs typeface="Times New Roman"/>
              </a:rPr>
              <a:t>How to Conquer Complaining</a:t>
            </a:r>
            <a:endParaRPr lang="en-US" b="1" spc="-150"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365193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3951"/>
            <a:ext cx="6934200" cy="762000"/>
          </a:xfrm>
        </p:spPr>
        <p:txBody>
          <a:bodyPr>
            <a:noAutofit/>
          </a:bodyPr>
          <a:lstStyle/>
          <a:p>
            <a:pPr marL="515938" indent="-515938">
              <a:buFont typeface="+mj-lt"/>
              <a:buAutoNum type="arabicPeriod" startAt="3"/>
            </a:pPr>
            <a:r>
              <a:rPr lang="en-US" sz="3600" b="1" dirty="0">
                <a:solidFill>
                  <a:srgbClr val="742700"/>
                </a:solidFill>
                <a:effectLst>
                  <a:outerShdw blurRad="50800" dist="50800" dir="5400000" algn="ctr" rotWithShape="0">
                    <a:schemeClr val="bg1"/>
                  </a:outerShdw>
                </a:effectLst>
              </a:rPr>
              <a:t>Speak </a:t>
            </a:r>
            <a:r>
              <a:rPr lang="en-US" sz="3600" b="1" u="sng" dirty="0">
                <a:solidFill>
                  <a:srgbClr val="742700"/>
                </a:solidFill>
                <a:effectLst>
                  <a:outerShdw blurRad="50800" dist="50800" dir="5400000" algn="ctr" rotWithShape="0">
                    <a:schemeClr val="bg1"/>
                  </a:outerShdw>
                </a:effectLst>
              </a:rPr>
              <a:t>POSITIVELY</a:t>
            </a:r>
            <a:r>
              <a:rPr lang="en-US" sz="3600" b="1" dirty="0">
                <a:solidFill>
                  <a:srgbClr val="742700"/>
                </a:solidFill>
                <a:effectLst>
                  <a:outerShdw blurRad="50800" dist="50800" dir="5400000" algn="ctr" rotWithShape="0">
                    <a:schemeClr val="bg1"/>
                  </a:outerShdw>
                </a:effectLst>
              </a:rPr>
              <a:t>.</a:t>
            </a:r>
          </a:p>
        </p:txBody>
      </p:sp>
      <p:sp>
        <p:nvSpPr>
          <p:cNvPr id="4" name="Content Placeholder 2"/>
          <p:cNvSpPr txBox="1">
            <a:spLocks/>
          </p:cNvSpPr>
          <p:nvPr/>
        </p:nvSpPr>
        <p:spPr>
          <a:xfrm>
            <a:off x="0" y="1962150"/>
            <a:ext cx="8382000" cy="297506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b="1" dirty="0" smtClean="0">
                <a:solidFill>
                  <a:srgbClr val="742700"/>
                </a:solidFill>
                <a:effectLst>
                  <a:outerShdw blurRad="50800" dist="50800" dir="5400000" algn="ctr" rotWithShape="0">
                    <a:schemeClr val="bg1"/>
                  </a:outerShdw>
                </a:effectLst>
              </a:rPr>
              <a:t>“</a:t>
            </a:r>
            <a:r>
              <a:rPr lang="en-US" b="1" dirty="0">
                <a:solidFill>
                  <a:srgbClr val="742700"/>
                </a:solidFill>
                <a:effectLst>
                  <a:outerShdw blurRad="50800" dist="50800" dir="5400000" algn="ctr" rotWithShape="0">
                    <a:schemeClr val="bg1"/>
                  </a:outerShdw>
                </a:effectLst>
              </a:rPr>
              <a:t>Don’t use foul or abusive language. </a:t>
            </a:r>
            <a:endParaRPr lang="en-US" b="1" dirty="0" smtClean="0">
              <a:solidFill>
                <a:srgbClr val="742700"/>
              </a:solidFill>
              <a:effectLst>
                <a:outerShdw blurRad="50800" dist="50800" dir="5400000" algn="ctr" rotWithShape="0">
                  <a:schemeClr val="bg1"/>
                </a:outerShdw>
              </a:effectLst>
            </a:endParaRPr>
          </a:p>
          <a:p>
            <a:pPr marL="0" indent="0">
              <a:spcBef>
                <a:spcPts val="0"/>
              </a:spcBef>
              <a:buNone/>
            </a:pPr>
            <a:r>
              <a:rPr lang="en-US" b="1" dirty="0" smtClean="0">
                <a:solidFill>
                  <a:srgbClr val="742700"/>
                </a:solidFill>
                <a:effectLst>
                  <a:outerShdw blurRad="50800" dist="50800" dir="5400000" algn="ctr" rotWithShape="0">
                    <a:schemeClr val="bg1"/>
                  </a:outerShdw>
                </a:effectLst>
              </a:rPr>
              <a:t>Let </a:t>
            </a:r>
            <a:r>
              <a:rPr lang="en-US" b="1" dirty="0">
                <a:solidFill>
                  <a:srgbClr val="742700"/>
                </a:solidFill>
                <a:effectLst>
                  <a:outerShdw blurRad="50800" dist="50800" dir="5400000" algn="ctr" rotWithShape="0">
                    <a:schemeClr val="bg1"/>
                  </a:outerShdw>
                </a:effectLst>
              </a:rPr>
              <a:t>everything you say be good and helpful, so that your words will be an encouragement to those who hear them.” 					Ephesians 4:29 (NLT) </a:t>
            </a:r>
          </a:p>
        </p:txBody>
      </p:sp>
      <p:sp>
        <p:nvSpPr>
          <p:cNvPr id="6" name="Title 1"/>
          <p:cNvSpPr txBox="1">
            <a:spLocks/>
          </p:cNvSpPr>
          <p:nvPr/>
        </p:nvSpPr>
        <p:spPr>
          <a:xfrm>
            <a:off x="0" y="57150"/>
            <a:ext cx="7162800" cy="10703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000"/>
              </a:lnSpc>
            </a:pPr>
            <a:r>
              <a:rPr lang="en-US" b="1" spc="-150" smtClean="0">
                <a:solidFill>
                  <a:srgbClr val="742700"/>
                </a:solidFill>
                <a:effectLst>
                  <a:outerShdw blurRad="50800" dist="50800" dir="5400000" algn="ctr" rotWithShape="0">
                    <a:schemeClr val="bg1"/>
                  </a:outerShdw>
                </a:effectLst>
                <a:ea typeface="Calibri"/>
                <a:cs typeface="Times New Roman"/>
              </a:rPr>
              <a:t>How to Conquer Complaining</a:t>
            </a:r>
            <a:endParaRPr lang="en-US" b="1" spc="-150"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241956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3951"/>
            <a:ext cx="6934200" cy="762000"/>
          </a:xfrm>
        </p:spPr>
        <p:txBody>
          <a:bodyPr>
            <a:noAutofit/>
          </a:bodyPr>
          <a:lstStyle/>
          <a:p>
            <a:pPr marL="515938" indent="-515938">
              <a:buFont typeface="+mj-lt"/>
              <a:buAutoNum type="arabicPeriod" startAt="3"/>
            </a:pPr>
            <a:r>
              <a:rPr lang="en-US" sz="3600" b="1" dirty="0">
                <a:solidFill>
                  <a:srgbClr val="742700"/>
                </a:solidFill>
                <a:effectLst>
                  <a:outerShdw blurRad="50800" dist="50800" dir="5400000" algn="ctr" rotWithShape="0">
                    <a:schemeClr val="bg1"/>
                  </a:outerShdw>
                </a:effectLst>
              </a:rPr>
              <a:t>Speak </a:t>
            </a:r>
            <a:r>
              <a:rPr lang="en-US" sz="3600" b="1" u="sng" dirty="0">
                <a:solidFill>
                  <a:srgbClr val="742700"/>
                </a:solidFill>
                <a:effectLst>
                  <a:outerShdw blurRad="50800" dist="50800" dir="5400000" algn="ctr" rotWithShape="0">
                    <a:schemeClr val="bg1"/>
                  </a:outerShdw>
                </a:effectLst>
              </a:rPr>
              <a:t>POSITIVELY</a:t>
            </a:r>
            <a:r>
              <a:rPr lang="en-US" sz="3600" b="1" dirty="0">
                <a:solidFill>
                  <a:srgbClr val="742700"/>
                </a:solidFill>
                <a:effectLst>
                  <a:outerShdw blurRad="50800" dist="50800" dir="5400000" algn="ctr" rotWithShape="0">
                    <a:schemeClr val="bg1"/>
                  </a:outerShdw>
                </a:effectLst>
              </a:rPr>
              <a:t>.</a:t>
            </a:r>
          </a:p>
        </p:txBody>
      </p:sp>
      <p:sp>
        <p:nvSpPr>
          <p:cNvPr id="4" name="Content Placeholder 2"/>
          <p:cNvSpPr txBox="1">
            <a:spLocks/>
          </p:cNvSpPr>
          <p:nvPr/>
        </p:nvSpPr>
        <p:spPr>
          <a:xfrm>
            <a:off x="0" y="1962150"/>
            <a:ext cx="8382000" cy="297506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b="1" dirty="0">
                <a:solidFill>
                  <a:srgbClr val="742700"/>
                </a:solidFill>
                <a:effectLst>
                  <a:outerShdw blurRad="50800" dist="50800" dir="5400000" algn="ctr" rotWithShape="0">
                    <a:schemeClr val="bg1"/>
                  </a:outerShdw>
                </a:effectLst>
              </a:rPr>
              <a:t>“But I tell you that everyone will have </a:t>
            </a:r>
            <a:endParaRPr lang="en-US" b="1" dirty="0" smtClean="0">
              <a:solidFill>
                <a:srgbClr val="742700"/>
              </a:solidFill>
              <a:effectLst>
                <a:outerShdw blurRad="50800" dist="50800" dir="5400000" algn="ctr" rotWithShape="0">
                  <a:schemeClr val="bg1"/>
                </a:outerShdw>
              </a:effectLst>
            </a:endParaRPr>
          </a:p>
          <a:p>
            <a:pPr marL="0" indent="0">
              <a:spcBef>
                <a:spcPts val="0"/>
              </a:spcBef>
              <a:buNone/>
            </a:pPr>
            <a:r>
              <a:rPr lang="en-US" b="1" dirty="0" smtClean="0">
                <a:solidFill>
                  <a:srgbClr val="742700"/>
                </a:solidFill>
                <a:effectLst>
                  <a:outerShdw blurRad="50800" dist="50800" dir="5400000" algn="ctr" rotWithShape="0">
                    <a:schemeClr val="bg1"/>
                  </a:outerShdw>
                </a:effectLst>
              </a:rPr>
              <a:t>to </a:t>
            </a:r>
            <a:r>
              <a:rPr lang="en-US" b="1" dirty="0">
                <a:solidFill>
                  <a:srgbClr val="742700"/>
                </a:solidFill>
                <a:effectLst>
                  <a:outerShdw blurRad="50800" dist="50800" dir="5400000" algn="ctr" rotWithShape="0">
                    <a:schemeClr val="bg1"/>
                  </a:outerShdw>
                </a:effectLst>
              </a:rPr>
              <a:t>give account on the day of judgment </a:t>
            </a:r>
            <a:endParaRPr lang="en-US" b="1" dirty="0" smtClean="0">
              <a:solidFill>
                <a:srgbClr val="742700"/>
              </a:solidFill>
              <a:effectLst>
                <a:outerShdw blurRad="50800" dist="50800" dir="5400000" algn="ctr" rotWithShape="0">
                  <a:schemeClr val="bg1"/>
                </a:outerShdw>
              </a:effectLst>
            </a:endParaRPr>
          </a:p>
          <a:p>
            <a:pPr marL="0" indent="0">
              <a:spcBef>
                <a:spcPts val="0"/>
              </a:spcBef>
              <a:buNone/>
            </a:pPr>
            <a:r>
              <a:rPr lang="en-US" b="1" dirty="0" smtClean="0">
                <a:solidFill>
                  <a:srgbClr val="742700"/>
                </a:solidFill>
                <a:effectLst>
                  <a:outerShdw blurRad="50800" dist="50800" dir="5400000" algn="ctr" rotWithShape="0">
                    <a:schemeClr val="bg1"/>
                  </a:outerShdw>
                </a:effectLst>
              </a:rPr>
              <a:t>for </a:t>
            </a:r>
            <a:r>
              <a:rPr lang="en-US" b="1" dirty="0">
                <a:solidFill>
                  <a:srgbClr val="742700"/>
                </a:solidFill>
                <a:effectLst>
                  <a:outerShdw blurRad="50800" dist="50800" dir="5400000" algn="ctr" rotWithShape="0">
                    <a:schemeClr val="bg1"/>
                  </a:outerShdw>
                </a:effectLst>
              </a:rPr>
              <a:t>every empty word they have spoken.”					</a:t>
            </a:r>
            <a:r>
              <a:rPr lang="en-US" b="1" dirty="0" smtClean="0">
                <a:solidFill>
                  <a:srgbClr val="742700"/>
                </a:solidFill>
                <a:effectLst>
                  <a:outerShdw blurRad="50800" dist="50800" dir="5400000" algn="ctr" rotWithShape="0">
                    <a:schemeClr val="bg1"/>
                  </a:outerShdw>
                </a:effectLst>
              </a:rPr>
              <a:t>Matthew </a:t>
            </a:r>
            <a:r>
              <a:rPr lang="en-US" b="1" dirty="0">
                <a:solidFill>
                  <a:srgbClr val="742700"/>
                </a:solidFill>
                <a:effectLst>
                  <a:outerShdw blurRad="50800" dist="50800" dir="5400000" algn="ctr" rotWithShape="0">
                    <a:schemeClr val="bg1"/>
                  </a:outerShdw>
                </a:effectLst>
              </a:rPr>
              <a:t>12:36 (NIV)</a:t>
            </a:r>
          </a:p>
        </p:txBody>
      </p:sp>
      <p:sp>
        <p:nvSpPr>
          <p:cNvPr id="6" name="Title 1"/>
          <p:cNvSpPr txBox="1">
            <a:spLocks/>
          </p:cNvSpPr>
          <p:nvPr/>
        </p:nvSpPr>
        <p:spPr>
          <a:xfrm>
            <a:off x="0" y="57150"/>
            <a:ext cx="7162800" cy="10703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000"/>
              </a:lnSpc>
            </a:pPr>
            <a:r>
              <a:rPr lang="en-US" b="1" spc="-150" smtClean="0">
                <a:solidFill>
                  <a:srgbClr val="742700"/>
                </a:solidFill>
                <a:effectLst>
                  <a:outerShdw blurRad="50800" dist="50800" dir="5400000" algn="ctr" rotWithShape="0">
                    <a:schemeClr val="bg1"/>
                  </a:outerShdw>
                </a:effectLst>
                <a:ea typeface="Calibri"/>
                <a:cs typeface="Times New Roman"/>
              </a:rPr>
              <a:t>How to Conquer Complaining</a:t>
            </a:r>
            <a:endParaRPr lang="en-US" b="1" spc="-150"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142654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3950"/>
            <a:ext cx="6934200" cy="1066799"/>
          </a:xfrm>
        </p:spPr>
        <p:txBody>
          <a:bodyPr>
            <a:noAutofit/>
          </a:bodyPr>
          <a:lstStyle/>
          <a:p>
            <a:pPr marL="515938" indent="-515938">
              <a:buFont typeface="+mj-lt"/>
              <a:buAutoNum type="arabicPeriod" startAt="4"/>
            </a:pPr>
            <a:r>
              <a:rPr lang="en-US" sz="3600" b="1" dirty="0">
                <a:solidFill>
                  <a:srgbClr val="742700"/>
                </a:solidFill>
                <a:effectLst>
                  <a:outerShdw blurRad="50800" dist="50800" dir="5400000" algn="ctr" rotWithShape="0">
                    <a:schemeClr val="bg1"/>
                  </a:outerShdw>
                </a:effectLst>
              </a:rPr>
              <a:t>Take Responsibility For </a:t>
            </a:r>
            <a:r>
              <a:rPr lang="en-US" sz="3600" b="1" dirty="0" smtClean="0">
                <a:solidFill>
                  <a:srgbClr val="742700"/>
                </a:solidFill>
                <a:effectLst>
                  <a:outerShdw blurRad="50800" dist="50800" dir="5400000" algn="ctr" rotWithShape="0">
                    <a:schemeClr val="bg1"/>
                  </a:outerShdw>
                </a:effectLst>
              </a:rPr>
              <a:t>		Your </a:t>
            </a:r>
            <a:r>
              <a:rPr lang="en-US" sz="3600" b="1" dirty="0">
                <a:solidFill>
                  <a:srgbClr val="742700"/>
                </a:solidFill>
                <a:effectLst>
                  <a:outerShdw blurRad="50800" dist="50800" dir="5400000" algn="ctr" rotWithShape="0">
                    <a:schemeClr val="bg1"/>
                  </a:outerShdw>
                </a:effectLst>
              </a:rPr>
              <a:t>Own </a:t>
            </a:r>
            <a:r>
              <a:rPr lang="en-US" sz="3600" b="1" u="sng" dirty="0">
                <a:solidFill>
                  <a:srgbClr val="742700"/>
                </a:solidFill>
                <a:effectLst>
                  <a:outerShdw blurRad="50800" dist="50800" dir="5400000" algn="ctr" rotWithShape="0">
                    <a:schemeClr val="bg1"/>
                  </a:outerShdw>
                </a:effectLst>
              </a:rPr>
              <a:t>LIFE</a:t>
            </a:r>
            <a:r>
              <a:rPr lang="en-US" sz="3600" b="1" dirty="0">
                <a:solidFill>
                  <a:srgbClr val="742700"/>
                </a:solidFill>
                <a:effectLst>
                  <a:outerShdw blurRad="50800" dist="50800" dir="5400000" algn="ctr" rotWithShape="0">
                    <a:schemeClr val="bg1"/>
                  </a:outerShdw>
                </a:effectLst>
              </a:rPr>
              <a:t>.</a:t>
            </a:r>
          </a:p>
        </p:txBody>
      </p:sp>
      <p:sp>
        <p:nvSpPr>
          <p:cNvPr id="4" name="Content Placeholder 2"/>
          <p:cNvSpPr txBox="1">
            <a:spLocks/>
          </p:cNvSpPr>
          <p:nvPr/>
        </p:nvSpPr>
        <p:spPr>
          <a:xfrm>
            <a:off x="76200" y="2495550"/>
            <a:ext cx="8382000" cy="265234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b="1" dirty="0">
                <a:solidFill>
                  <a:srgbClr val="742700"/>
                </a:solidFill>
                <a:effectLst>
                  <a:outerShdw blurRad="50800" dist="50800" dir="5400000" algn="ctr" rotWithShape="0">
                    <a:schemeClr val="bg1"/>
                  </a:outerShdw>
                </a:effectLst>
              </a:rPr>
              <a:t>“People ruin their lives by their own stupidity, so why does God always get blamed?” </a:t>
            </a:r>
            <a:r>
              <a:rPr lang="en-US" b="1" dirty="0" smtClean="0">
                <a:solidFill>
                  <a:srgbClr val="742700"/>
                </a:solidFill>
                <a:effectLst>
                  <a:outerShdw blurRad="50800" dist="50800" dir="5400000" algn="ctr" rotWithShape="0">
                    <a:schemeClr val="bg1"/>
                  </a:outerShdw>
                </a:effectLst>
              </a:rPr>
              <a:t>					Proverbs </a:t>
            </a:r>
            <a:r>
              <a:rPr lang="en-US" b="1" dirty="0">
                <a:solidFill>
                  <a:srgbClr val="742700"/>
                </a:solidFill>
                <a:effectLst>
                  <a:outerShdw blurRad="50800" dist="50800" dir="5400000" algn="ctr" rotWithShape="0">
                    <a:schemeClr val="bg1"/>
                  </a:outerShdw>
                </a:effectLst>
              </a:rPr>
              <a:t>19:3 (MSG) </a:t>
            </a:r>
          </a:p>
        </p:txBody>
      </p:sp>
      <p:sp>
        <p:nvSpPr>
          <p:cNvPr id="6" name="Title 1"/>
          <p:cNvSpPr txBox="1">
            <a:spLocks/>
          </p:cNvSpPr>
          <p:nvPr/>
        </p:nvSpPr>
        <p:spPr>
          <a:xfrm>
            <a:off x="0" y="57150"/>
            <a:ext cx="7162800" cy="10703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000"/>
              </a:lnSpc>
            </a:pPr>
            <a:r>
              <a:rPr lang="en-US" b="1" spc="-150" smtClean="0">
                <a:solidFill>
                  <a:srgbClr val="742700"/>
                </a:solidFill>
                <a:effectLst>
                  <a:outerShdw blurRad="50800" dist="50800" dir="5400000" algn="ctr" rotWithShape="0">
                    <a:schemeClr val="bg1"/>
                  </a:outerShdw>
                </a:effectLst>
                <a:ea typeface="Calibri"/>
                <a:cs typeface="Times New Roman"/>
              </a:rPr>
              <a:t>How to Conquer Complaining</a:t>
            </a:r>
            <a:endParaRPr lang="en-US" b="1" spc="-150" dirty="0">
              <a:solidFill>
                <a:srgbClr val="742700"/>
              </a:solidFill>
              <a:effectLst>
                <a:outerShdw blurRad="50800" dist="50800" dir="5400000" algn="ctr" rotWithShape="0">
                  <a:schemeClr val="bg1"/>
                </a:outerShdw>
              </a:effectLst>
            </a:endParaRPr>
          </a:p>
        </p:txBody>
      </p:sp>
    </p:spTree>
    <p:extLst>
      <p:ext uri="{BB962C8B-B14F-4D97-AF65-F5344CB8AC3E}">
        <p14:creationId xmlns:p14="http://schemas.microsoft.com/office/powerpoint/2010/main" val="425813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theme1.xml><?xml version="1.0" encoding="utf-8"?>
<a:theme xmlns:a="http://schemas.openxmlformats.org/drawingml/2006/main" name="Office Theme">
  <a:themeElements>
    <a:clrScheme name="Custom 1">
      <a:dk1>
        <a:srgbClr val="974806"/>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1">
      <a:dk1>
        <a:srgbClr val="974806"/>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1">
      <a:dk1>
        <a:srgbClr val="974806"/>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4396</TotalTime>
  <Words>670</Words>
  <Application>Microsoft Office PowerPoint</Application>
  <PresentationFormat>On-screen Show (16:9)</PresentationFormat>
  <Paragraphs>84</Paragraphs>
  <Slides>20</Slides>
  <Notes>3</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Office Theme</vt:lpstr>
      <vt:lpstr>1_Office Theme</vt:lpstr>
      <vt:lpstr>2_Office Theme</vt:lpstr>
      <vt:lpstr>#5 Be Positive In  a Negative World</vt:lpstr>
      <vt:lpstr>INTRODUCTION</vt:lpstr>
      <vt:lpstr>PowerPoint Presentation</vt:lpstr>
      <vt:lpstr>PowerPoint Presentation</vt:lpstr>
      <vt:lpstr>How to Conquer Complaining</vt:lpstr>
      <vt:lpstr>PowerPoint Presentation</vt:lpstr>
      <vt:lpstr>PowerPoint Presentation</vt:lpstr>
      <vt:lpstr>PowerPoint Presentation</vt:lpstr>
      <vt:lpstr>PowerPoint Presentation</vt:lpstr>
      <vt:lpstr>How to Conquer Complaining</vt:lpstr>
      <vt:lpstr>PowerPoint Presentation</vt:lpstr>
      <vt:lpstr>PowerPoint Presentation</vt:lpstr>
      <vt:lpstr>PowerPoint Presentation</vt:lpstr>
      <vt:lpstr>PowerPoint Presentation</vt:lpstr>
      <vt:lpstr>CONCLUSION</vt:lpstr>
      <vt:lpstr>CONCLUSION</vt:lpstr>
      <vt:lpstr>CONCLUSION</vt:lpstr>
      <vt:lpstr>CONCLUSION</vt:lpstr>
      <vt:lpstr>#6  Develop a Godly Character</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PRRagle</dc:creator>
  <cp:lastModifiedBy>PRRagle</cp:lastModifiedBy>
  <cp:revision>142</cp:revision>
  <cp:lastPrinted>2015-09-06T18:00:59Z</cp:lastPrinted>
  <dcterms:created xsi:type="dcterms:W3CDTF">2015-08-22T23:11:26Z</dcterms:created>
  <dcterms:modified xsi:type="dcterms:W3CDTF">2015-10-23T00:13:00Z</dcterms:modified>
</cp:coreProperties>
</file>